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0"/>
  </p:notesMasterIdLst>
  <p:sldIdLst>
    <p:sldId id="256" r:id="rId2"/>
    <p:sldId id="306" r:id="rId3"/>
    <p:sldId id="257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8" r:id="rId12"/>
    <p:sldId id="269" r:id="rId13"/>
    <p:sldId id="273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4" r:id="rId22"/>
    <p:sldId id="280" r:id="rId23"/>
    <p:sldId id="287" r:id="rId24"/>
    <p:sldId id="289" r:id="rId25"/>
    <p:sldId id="290" r:id="rId26"/>
    <p:sldId id="291" r:id="rId27"/>
    <p:sldId id="293" r:id="rId28"/>
    <p:sldId id="294" r:id="rId29"/>
    <p:sldId id="295" r:id="rId30"/>
    <p:sldId id="296" r:id="rId31"/>
    <p:sldId id="297" r:id="rId32"/>
    <p:sldId id="298" r:id="rId33"/>
    <p:sldId id="300" r:id="rId34"/>
    <p:sldId id="302" r:id="rId35"/>
    <p:sldId id="303" r:id="rId36"/>
    <p:sldId id="305" r:id="rId37"/>
    <p:sldId id="304" r:id="rId38"/>
    <p:sldId id="307" r:id="rId3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306"/>
            <p14:sldId id="257"/>
            <p14:sldId id="259"/>
            <p14:sldId id="260"/>
            <p14:sldId id="261"/>
            <p14:sldId id="263"/>
            <p14:sldId id="262"/>
            <p14:sldId id="264"/>
            <p14:sldId id="265"/>
            <p14:sldId id="268"/>
            <p14:sldId id="269"/>
            <p14:sldId id="273"/>
            <p14:sldId id="272"/>
            <p14:sldId id="274"/>
            <p14:sldId id="275"/>
            <p14:sldId id="276"/>
            <p14:sldId id="277"/>
            <p14:sldId id="278"/>
            <p14:sldId id="279"/>
            <p14:sldId id="284"/>
            <p14:sldId id="280"/>
            <p14:sldId id="287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300"/>
            <p14:sldId id="302"/>
            <p14:sldId id="303"/>
            <p14:sldId id="305"/>
            <p14:sldId id="304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71" d="100"/>
          <a:sy n="71" d="100"/>
        </p:scale>
        <p:origin x="42" y="3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1:01.440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3960 4669,'0'0,"0"0,0 0,0 0,0 0,0 0,0 0,0 0,0 0,-16 0,-21 10,-30 21,-35 35,-31 32,-20 24,-15 16,-10 11,-8 6,0 4,3 1,4-1,10-6,9-13,12-14,12-16,14-14,11-14,12-14,17-9,12-9,19-9,17-9,24-6,24-8,35-10,30-10,32-7,24-6,29-6,23-10,12-2,-2-2,-6 2,-7 0,-7-1,-10-1,-15 3,-18 3,-15 4,-15-1,-17-2,-15 1,-21-2,-22 1,-26 2,-32 0,-30-10,-40-7,-32-9,-22-6,-14 1,0 1,2 0,10 3,10 5,7-3,11 4,18 5,17 5,19 6,15 5,14 1,15 1,15 5,20 9,15 16,13 12,8 14,9 39,8 42,2 31,2 19,0 8,-8-7,-6-8,-2-9,-3-11,-3-8,-1-8,-5-11,-2-12,0-13,-3-13,-6-11,-1-11,-4-12,-3-11,-3-11,-1-13,-3-18,0-12,0-10,-3-15,-2-34,-2-33,-1-32,9-30,5-21,11-9,6-5,8-2,3 6,4 21,1 21,0 20,-3 20,-4 17,-2 17,-2 14,-3 10,-2 15,-6 18,-7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3.160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12046 21534,'0'0,"0"0,0 0,0 0,0 0,0 0,0 0,0 0,0 0,0 0,0 0,0 0,0 0,0 0,7 0,4 10,5 12,2 13,4 5,2 4,3 0,7-1,3-5,12-5,13-6,13-6,-8-8,-14-6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19.175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1998 18696,'0'-4,"4"-3,6-1,22 0,17-4,17-3,9-3,9 2,-5 4,-2-2,-14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20.225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2765 18378,'0'3,"-4"2,0 5,-3 2,-4 1,-6 6,0 5,0 2,-4 9,-2 2,1-2,0 3,4 0,5-2,2-5,-1-3,2-5,3-2,-1 2,1-1,1 0,0-1,-4-1,1 0,1-1,3 0,-2-1,1 1,2 2,-3 2,-2 3,-1 3,0 0,0 5,-4 0,0-4,3-5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20.976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2559 18938,'3'-3,"14"-4,14-1,17 0,10 3,-2 1,-7 2,-8-2,-12-1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21.834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2970 18621,'3'-3,"5"-5,3 0,7 1,3-2,2 1,-1 2,3-2,0 2,-1 0,2 3,3 0,6-1,0-1,7 1,-4 5,-8 7,-10 10,-13 7,-13 10,-13 11,-14 8,-11 0,-4 4,0-1,5 2,9-6,8-8,5-9,6-11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22.785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3605 18508,'0'4,"0"3,-3 11,-5 8,-3 6,0 8,-2-1,2 1,2-5,0 2,-2 1,-2-3,1 0,3-5,-1-2,2-4,2-3,-1 2,1 0,-3 2,-2 1,-2 1,0-3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37.468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7919 8703,'-3'0,"-8"0,-8 3,-4 5,-4 3,-4 4,-1 5,3 0,0-1,-5 2,-3 5,-1 4,-1 0,3 2,1 0,1 0,2-1,4 2,4-5,2-1,5-2,6-2,4-2,3-1,3 2,2 1,3-4,4-5,5-4,2-2,3-2,3 2,3-1,6-2,1-1,2-2,1-1,-1 0,-1-1,2-1,3 1,3 0,3 0,-2 3,5 1,1 0,-2-1,-1-1,-6 0,-3-2,-3 1,-2-1,-2 0,0-1,2 1,-2 0,-1 0,-3-6,-2-6,-2 0,0 1,-5-3,-1 0,0 0,1-1,-2-2,-3 0,-4-4,1-2,-1-3,-2-3,-1-4,-1 1,-1 0,-1 2,0 2,-1 1,1 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38.275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8461 8816,'-3'0,"-10"-3,-14-2,-7 1,-8 1,-7 1,3 0,2 2,2-1,3 1,4 0,4 1,6-1,3 0,2 0,1 0,1 0,1 0,-4 0,-2 0,-2 0,-1 0,-2 0,1 3,-2 2,1-1,5-1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39.748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5939 8536,'6'0,"9"-4,14 0,22-3,27 0,26-3,20 1,22 2,10 2,9 2,-3 1,-9 2,-15-3,-19-1,-19 0,-21 1,-17 1,-16 1,-10 0,-7 1,-6 0,-3 0,-3 1,0-1,-3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50.197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5136 9395,'6'0,"6"0,3 0,3 0,2-3,3-2,1 1,0 1,-2 1,0 0,2 2,-1-1,4 1,-4-3,-3-1,-1-3,0 0,2 1,1 1,0 2,-1 1,3 1,0 1,0 0,-2 1,-1-1,-1 0,-1 1,3-1,4 0,1 0,2 0,-4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51.758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5790 9414,'3'0,"11"0,12 0,12 0,11 0,18 0,5 0,2 0,-7 0,-5 0,-6 0,-6 0,-6 0,-7 0,-7 0,-1 0,-1 0,-3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3.81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13410 20414,'0'0,"0"0,0 0,0 0,0 0,0 0,0 0,0 0,0 0,13 0,13 0,19-4,17 3,-1 1,-12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55.013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5865 8611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56.181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6258 8404,'-4'0,"-3"0,-4 0,-7 0,-7 0,-8 0,-11 0,-8 0,-2 0,-4 0,5 0,5 0,7 0,8 0,9-3,9-4,3-11,5-15,3-4,-2-3,2-5,0-3,1 0,2 5,0 6,4 7,1 5,0 3,3 6,3 3,6-1,7 0,3-1,0 2,-2-1,2 4,0-2,-5 0,1 1,2-1,1 2,-4 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58.606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6331 7713,'3'0,"2"7,5 4,2 8,-2 3,1 1,2 1,-2-2,-2-1,-3-1,1 3,-1 0,2 3,2 3,0 1,-1-3,-4-2,-1 0,-2 0,-1 2,-1 0,-4-3,0-1,-4-2,-6 0,-1-2,-1-1,-1 1,-1-4,3-1,0-3,0-3,0 3,-5 3,-5 3,-1-2,0-1,8-5,7-11,9-5,7-4,4-4,2 1,4-1,2-3,4-3,5-4,1 0,0-3,-2 3,-6 4,-2 1,-4-2,-4 0,-5 0,-1 0,-3 2,-3 0,-5 1,-5 3,-5-1,-7 1,1 1,-2 3,-2-3,-1-2,3 1,2 1,1 3,3 3,0 1,-2 1,0 1,-10-3,-5-2,0 2,3 3,5 1,0 3,2 1,6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2:00.382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6275 7807,'0'6,"-3"3,-4 2,-5 0,7-6,7-3,7-5,4-6,7-4,6-3,2 1,3 0,2-1,5 0,-1-1,0 2,0 4,0 4,6-1,3-1,-4 0,1 3,2-2,0 0,-1 0,4 0,11 1,4 3,20 1,15 2,13 0,4 1,-6 1,-17-1,-15 0,-18 1,-19 2,-12 1,-12 4,-2 5,3 2,-1 1,0 1,-1 1,2 0,-3 1,-3 0,-1 0,1 3,-1 1,-2 0,-3 2,1-3,0-2,-2-2,-1 4,-1 6,-1 2,0 0,2-3,1 0,0 3,-1-1,-1 0,2 3,1-2,-1 1,0-2,-2-3,-1-2,0-2,-1-2,0-1,-1-1,1 0,0 0,0 1,0-1,0 0,0 4,0-2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2:08.992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7751 8237,'0'3,"0"5,3 6,5 8,3 0,1 0,4 2,2 0,-1-1,2 0,2 1,0 0,3 3,0 2,-3 0,-3-5,-4-3,-1-6,-3-2,-4 1,-1 0,3-2,7-9,5-9,-2-6,3-8,1-3,6-7,8-3,7-7,3-4,0 3,5-5,-3 3,-1-1,-1 3,4 3,0 1,-9 4,-5 5,-5 3,-5 6,-7 4,-6 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2:32.364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9376 9637,'10'0,"9"0,11 0,13 0,9 0,11 0,11 0,6 0,-8 0,-3 0,-11 0,-11 0,-8 0,-4 0,-5 0,2 0,-1 0,-2 0,-1 0,-1 0,10-3,9-1,6-4,0 1,-2 1,-6 1,-5 2,-6 1,-4 1,-5 1,0 0,5 4,8 4,0 0,7 3,3 2,-2-1,-1-3,-5-2,-6-3,-5-2,-2-1,5-1,7 3,3 3,3 2,2-1,-1-2,-5-1,-3 1,-2 4,-3-1,-4-1,-3-1,-1-3,0-1,8-1,2-1,2 0,-3-1,0 1,-3 0,1-1,3 4,0 1,1 0,0 0,3-2,6-1,8 0,1 0,1-1,-2-1,-7 1,-1 0,-3 0,3-3,2-5,6-6,5-5,-2 1,5 0,6 4,-2 4,-2 3,-3 4,-1 1,-8 2,0 1,-4 0,2-1,-1 1,-2-1,-2 1,-5-8,-3-1,-1 0,3 2,5 1,5 2,7 1,-3 2,-3 0,-6 0,-5 0,-2 1,-1-1,-2 0,-1 0,-3 0,1 0,5 0,3 0,4 0,-1 0,-1 0,-1 0,0 0,2 0,1 0,7 0,-3 0,5 0,-1 4,2 0,1 0,-5-1,-4-1,-6 0,-3-1,-4-1,-1 0,-3 0,2 0,-2-1,-4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2:34.65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15632 9750,'0'-3,"3"-1,8 0,11 0,11 2,14 1,17 0,19 1,16 0,13 0,-3 0,-5 0,-13 0,-19 0,-12 0,-7 0,-3 0,6 0,10 0,8 0,6 0,10 0,4 0,-6 0,-4 0,-11 0,-11 0,-13 0,-11 0,-10 0,-5 0,1 0,2 0,1 0,0 0,2 0,1 0,7 0,5 0,3 4,5 0,5 0,-1 2,3 1,-2-2,-7-1,-9-1,-7-2,-6 0,-5-1,-2-3,-2-5,-3-4,2-3,-2-2,4-4,-2-3,-3 0,-1 2,0-3,-1 0,-3-2,-2 0,-3-1,-1-3,-8-2,-10-1,-1 0,-4 8,-5 1,-5 1,-3 3,-2-3,-2 4,0 1,3 2,1-1,0 1,2-1,4 3,4 4,5 1,3 2,-2 2,-1 3,-7 1,-15 1,-4 1,-6 7,-5 5,-5 4,1-1,-1 4,-4 1,-10 4,-4 4,5-3,1 2,11-2,13-5,8 1,8 0,3-1,3 0,7 0,0-1,4 0,4-1,4 1,4 3,2 0,9 4,2 0,6-1,4-4,2-4,3-4,5-1,0 1,1-2,2 0,3 1,7 3,13-3,9 1,4-2,-4 1,-6-3,-10-2,-13-2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2:48.50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6910 18845,'7'0,"7"0,6 0,12-4,6-3,0-1,1 0,-1 3,0 1,-4 2,-4 1,-4 1,-3 0,0-3,1-1,1 0,0 1,3 1,2 1,-1 0,5 1,2 0,2 0,-2 0,-5 0,-1 0,-2 0,0 1,-1-1,1 0,2 0,5 0,1 0,-4 0,-3 0,-4 0,-3 0,-2 0,3 0,-1 0,3 0,4 0,6 0,6 0,1-4,-2 0,-4-3,-2-1,0 2,-3 1,0 2,-6-2,-3 0,-3 1,-1 1,-1 1,1 1,-1 1,1 0,0 0,4 0,0 0,1 0,-1 0,-1 0,2 1,1-1,2 0,1 0,1 0,-1 0,2 0,-1 0,-3 0,-1-1,0 1,1 0,1 0,3 0,3 1,3-1,-2 0,-1 0,-1 0,-4 0,0 0,-1 0,2 0,1 0,0 0,1 0,-2 0,2 0,-2 0,-2 0,-3 0,1 0,1 0,1 0,0 0,-2 0,-1 0,-1 0,-2 0,-1-4,0 0,2 0,2 1,2 1,1 0,2 1,0 1,-2 0,-3 0,-1 0,-2 1,3-1,0 0,2 0,1 0,2 0,2 0,0 0,1 0,-2 0,-3 0,-2 0,1 0,0 0,1 0,0 0,8 3,1 1,2 0,-6-1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2:54.12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12980 18882,'6'0,"6"0,7 0,3 0,4 0,2 0,1-3,6-5,7 0,5 1,4-2,-3 1,-7 2,-6 2,-7 1,-5 2,-3 0,-5-2,2-1,0 1,4 0,5 1,1 0,3-1,-1-2,-3 1,-2 1,2 1,-1 1,1 0,0 1,2 0,6 0,2 0,0 0,2 0,2 0,0 1,-4-1,-4 0,-5 0,-4 0,1 0,-1 0,3 0,-1 0,2 0,6 0,7 0,13 0,3 0,8 3,10 1,-3 0,-9-1,-2 0,-6-2,-12 3,-6 0,-7 0,-4 0,-4-2,1-1,3 0,7-1,1 0,4 0,0-1,-1 1,-3 0,-4 0,0 0,-3 0,2 0,-2 0,-1 0,-3 0,-1 0,-1 0,-1 0,-1 0,1 0,-1 0,0 0,1 0,-1 0,1 0,0 0,-1 0,1 0,0 0,2 0,2 0,3 0,0 0,-1 0,2 0,5 0,4 0,6 0,4 0,5 0,6 0,2 0,-1 0,-8 0,-7 0,-6 0,-4 0,-4 0,-1 0,-2 0,1 0,-1 0,-1 0,-3 0,-1 0,-1 0,-1 0,0 0,-1 0,0 0,4 0,1 0,2 0,5 0,2 0,3 0,1 0,2 0,-4 0,0 0,0 0,1 0,-3 0,0-3,-3-2,-2 1,-4 1,2 1,2 0,0 2,-1-4,-3-3,2-1,3 1,0 1,-2 3,1 1,-1-3,-1 1,1 0,-1 1,2 1,0 1,1 0,-1 1,-2 0,2-3,-5-1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3:24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17089 19536,'10'0,"28"0,17 0,16 0,17 0,23 0,5 0,-1 0,-11 0,-11 0,-14 0,-11 0,-8 0,-10 0,-9 3,-6 1,-5 1,1-2,-3-1,-3 0,-2-2,1 1,0-1,8-1,9 1,3 0,7 0,5 0,4 0,13 0,2 0,2 0,9 0,4 0,-8 0,-5 6,-3 3,-7-1,-3-2,-9-1,-8 1,-4 0,-8-2,-3-1,-3-1,-1 0,-2-2,-2 0,-2 0,2 0,0-1,-2 1,0 0,2 0,0 0,-4 3,-2 1,-2 0,-2-1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4.16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13391 21048,'0'0,"0"0,0 0,0 0,0 0,0 0,0 0,16 0,37 0,31-3,31-4,18-8,8-1,-10 0,-15 1,-14 4,-18 4,-18 6,-19 10,-30 16,-35 19,-26 15,-19 11,-8 2,-5-4,2-8,12-14,18-14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3:28.18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14736 19499,'3'0,"11"0,15-3,13-2,15 1,13-2,11-1,8 2,4 1,6-2,-8 0,-17 2,-16 0,-10-1,-3 0,0-3,-4 0,0 2,0 2,-1 1,-4 2,-2 0,-3 1,-1 0,-2 0,-3 1,-2-1,1 0,-1 0,3 0,9 0,9 0,-1 0,-4 0,-5 0,-3 0,-2-6,-5-12,-5-9,-6-6,-5-1,-4-1,-3 2,-2 4,0 3,0 4,0 1,-3 5,-7 5,-11 5,-18 3,-18 1,-18-1,-13 0,-9-3,-7-1,-9 2,6-3,9 1,15 2,15 1,16 1,14 2,10 0,8 1,3 1,-1-1,-7 3,-15 5,-10 4,-9-1,-1-1,1-3,7-3,10-1,8-2,8 2,4 8,4 4,2 3,0 2,3 0,-2 4,2 3,-1 1,3 2,3-1,4-2,2 0,1 2,5-3,5-7,4-6,3-6,3-4,1-2,0-1,1-2,-1 1,4 0,3 0,5 1,2-1,3 4,-2 2,-7 2,-7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3:44.516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1494 93,'-3'4,"-4"0,-11 3,-12 1,-13 4,-15 8,-20 9,-26 6,-17 10,-13 7,3 1,-4 4,-2-1,9-4,15-4,20-5,22-8,23-8,17-9,20-6,34-7,48-3,35-2,33-1,6-1,5 1,10 0,11 6,1 3,-16 0,-37-2,-49-1,-42-2,-39-1,-30-2,-21 0,-7-3,0-5,8-4,11-3,11-2,9-1,10-2,7-2,1-5,-5-4,1 0,0-1,-4-4,2 0,-3 4,3 0,1 3,-4 3,0 6,0 6,0 3,0 3,1-1,1-1,-3-6,-8-9,3-1</inkml:trace>
  <inkml:trace contextRef="#ctx0" brushRef="#br0" timeOffset="1225.2478">449 0,'-3'6,"-2"9,-2 11,0 8,0 7,0 3,-1 7,3 5,1 4,1 0,2 1,0-3,1-4,1-6,-1-2,0-1,1-6,-1 0,0-3,3-2,1-3,0-4,3 0,-1 2,0-1,1-6,3-6,3-5,5-19,7-9,11-16,6-8,8-10,0-3,3-4,9-3,0 4,-1 4,-4 8,-6 3,4-1,-3 3,-5 5,2-4,0 5,-6 2,-3 6,0 1,-3-1,-1 0,-4 5,-8 2,-4 2,-2 4,-5 3</inkml:trace>
  <inkml:trace contextRef="#ctx0" brushRef="#br0" timeOffset="3063.7814">448 0,'4'0,"0"3,3 2,7 2,4 3,2 4,-2 2,-1-1,-4-1,0-2,-3 0,0 1,2 2,1 1,0 1,0-2,1 2,-2 2,0-2,5-1,-1-1,3-2,-1 0,-1-2,-3 2,2 1,-1-1,-1-1,-2 0,0 1,1-1,-1 3,-1-1,2 4,5 5,0 2,-4 2,-1-2,-3-3,4-5,2 1,5 4,-1 1,3 3,-4 0,-1-3,-3-4,1-4,-1-6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4:05.074"/>
    </inkml:context>
    <inkml:brush xml:id="br0">
      <inkml:brushProperty name="width" value="0.025" units="cm"/>
      <inkml:brushProperty name="height" value="0.025" units="cm"/>
      <inkml:brushProperty name="color" value="#33CCFF"/>
      <inkml:brushProperty name="ignorePressure" value="1"/>
    </inkml:brush>
  </inkml:definitions>
  <inkml:trace contextRef="#ctx0" brushRef="#br0">3138 6519,'16'0,"31"0,35 0,27 0,26 0,9 0,3 0,-15 0,-19 0,-27 0,-21 0,-19 0,-13 0,-10 0,-2 0,1 0,4 0,7 0,17 0,9 0,7 0,3 0,1 0,9 0,6 0,-2 0,-11 0,-9 0,-9 0,-6 0,19 0,12 0,-2 3,-1 1,-1 0,-3 2,-2 1,7 8,-4 2,2-3,4-2,-5-5,-3-3,-9-1,-4-3,5 0,1-1,3 1,2-1,8 0,11 1,6 3,9 1,3 0,-10 0,-9-2,-12 6,-10 1,-7-1,-6-1,-3-3,0-1,-5-2,-1 0,-1-1,5-1,4 1,0 0,6-1,11-2,-4-1,0-4,-5 1,1 1,-4 1,-5 2,8 1,1 1,-5 1,-1-3,0-1,-7 1,-2 0,-1 0,0 2,10 0,4 1,37-6,18-6,3 0,-5 2,-10 2,-12 3,-8 2,-12 2,-5 1,-4 0,4 0,4 1,41-1,11 1,-1-1,-19 0,-19 0,-21 0,-17 0,-12 0,-10 0,-3 0,3 0,2 0,7 0,7 0,4 0,-2 0,-1 0,-1 0,0 0,0 0,-3 0,-5 0,-3 0,0 0,-2 0,-1 0,-1 0,1-3,0-1,-3-7,1-1,3 2,1-1,2-2,0-1,-1-3,-3 3,-4-3,-3 1,-1-3,-2-1,-4-4,-4 0,-2-4,-8-2,-4-3,-6 1,-7 0,-3-2,0 3,0 3,2 6,5 4,-1 1,-1 5,1 0,-1-1,1 2,-7 3,-1-1,-3-1,-9 0,-4-4,-8 1,-13 1,-19-2,-15 0,-8 0,-7-1,-5-1,4 2,12 3,11 4,11 0,7 1,5 2,3 1,-1 1,-2 1,-2 1,-5 0,-8-3,-4-1,1 1,5 0,7 0,4 2,4 0,6 1,-1 0,-8 0,-6 0,-2 1,-2-1,-7 0,-12 0,-14 0,-20 0,-6 0,4 0,3 0,13 0,3 3,4 1,5 0,12 0,8-2,10-1,11 0,10-1,12 0,7 0,2 0,5 0,-6 0,0 0,-1 0,-6 0,-3-1,-3 1,-3 0,-9 1,-3-1,-4 0,-13 0,-6 0,0 0,-2 0,2 0,-1 0,5 0,-3 0,-2 0,-9 0,-20 0,-19-7,-15-4,-7-5,-3-2,-5 2,-1 4,-3-6,1-3,4-1,14 3,23 5,30 5,28 3,23 4,13 1,5 2,2 3,1 4,3 5,-2 2,3 2,-1 2,-3 0,3 4,-2 1,0-1,-1 2,-1 1,2 1,1 0,2 2,1 2,3-2,3 2,3 1,0-1,2-3,3-3,2 0,1 0,6-2,4-4,8-3,14 0,11-1,9-2,9 0,0 1,1-3,-4 1,-5-2,-8-2,2 0,-3-1,-6 1,1 0,0 1,4 2,-1 3,1-1,1-3,-3-3,4-3,4-2,-2-1,-2-1,-8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4:12.65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3194 6425,'7'0,"17"3,21 1,25 3,26 1,31-2,43-1,20-2,13-1,-3-2,-7 1,-16-2,-27 1,-19 0,9-1,-15 1,-18 0,-22 0,-14 0,-16 0,-7 0,-9 0,-5-3,-1-1,-4 0,7 0,2 2,6 1,0 0,4 1,2 0,-1 0,1-3,-5-1,-1 0,-4 1,0 0,-3 2,5 0,4 1,30 0,8 0,-1 0,-8 0,-7 1,-6-1,6 0,-2 0,3 0,18 3,11 1,5 3,3 7,-4 1,-8-2,-12-1,-14-1,-11 0,-12-2,-11-2,-9 0,-4 0,0-2,6-1,5-2,3-1,6-1,-2 0,-4 0,5-1,8 1,6 3,0 1,0 3,0 0,-2 0,-7 1,-5-1,4 2,-3-1,5-1,0-3,9-1,7 2,0-1,2 0,0-1,-2-1,1-1,-3 0,-3-1,-7 0,-7-1,-4 1,2 0,5 0,-1 0,-2-3,-5-2,0 1,-3 1,-4 1,-4 0,-4-2,1 0,-1 0,5 1,11-3,9-2,8-1,7-2,3 2,3 1,-1 3,-3-2,1 2,-1 0,0 2,-4 1,-6 1,-3 1,-4 0,3 0,-5 0,-3 0,-6 1,-3-5,-4 0,-4 0,-3 1,-2 1,-2 0,-1 2,0-4,0 0,0 0,0-2,0-4,-3-3,-3-2,-2-8,5-14,2-6,2-5,1-5,0 5,-4-1,-3 3,-6 6,-2 6,-3 3,-5-3,-2 1,-3 4,-3 5,-1 5,0 2,-5 1,-7 3,-1 0,-3 0,-4 2,-2-1,-11-1,-11-5,-9-2,-8-2,-6 1,2 0,4 4,9 4,5 6,6 2,10 0,5 1,2 1,6 0,0 2,-1 0,-11 1,-7 0,-6 0,-9 0,-16 1,-3-1,-11 0,-11 0,-10 0,5 0,12 0,13 0,4 0,5 0,1 0,5 0,1 0,-7 0,1 0,-14 0,-9 0,-21 0,-15 0,-10 0,-6 0,-10 0,4 0,12 0,6 0,0 0,2 0,8 0,16 0,15 0,14 0,2 0,5 0,3 0,5 0,4 0,0 0,-8 0,2 0,-3 0,-2 0,-1 0,6 0,6 0,1 0,-2 0,-12 0,-5 0,7 0,11 0,13 0,9 0,8 0,6 0,3 0,1 0,-4-3,-3-1,-17 0,-9 0,3 2,-1 1,-5 0,-3 0,0 1,2 1,-9-1,-2 0,3 0,9 0,5 0,3 0,0 0,4 0,5 0,-1 0,2 0,6 0,3 0,3 0,5 0,-1 0,1 0,-1 0,0 0,1 0,3 0,1 3,1 2,1-1,0-1,1 2,-1 1,1-1,-4 2,0-1,-4 6,0 0,1-1,1 0,3-2,0 1,-2-1,0-3,-9 2,-2-1,1-2,4-1,3-2,2-1,4 2,-3 1,0 0,4 2,2 1,1 1,-1 3,4 3,0 2,-1 2,2 0,0-2,2-1,3 0,-1 1,1 4,-1 2,0 3,-1 1,0-1,0 2,0-1,-1 1,1 4,2-2,3-2,1-2,2-2,0-3,8 3,5 0,4-4,2-2,1-4,1 0,4-4,0 1,6-2,1-1,1-3,-1-2,7-1,6-1,2 0,0-1,-5 1,-4 0,-3-1,-6 1,-4 0,-3 0,-1 0,-2 0,0 0,-1 0,1 0,-3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4:16.20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6219 7228,'7'-3,"14"-2,23 1,29 1,38 1,37 4,23 7,4 4,-6 4,-21 1,-24-1,-23 1,-19-3,-18-5,-15-3,-11-3,-9-2,-2-2,4 0,-1-1,1 0,-1 1,0-1,-1 1,-3 0,-3 0,-2 0,-1 0,6-7,4-1,0-3,8-3,4 1,17 0,8 1,5 1,-3 1,-7 3,-8 2,-9 3,-7-2,-3-4,-4 0,5 1,-1 2,7-1,3-4,6 1,7-1,13 0,7 3,9 1,3 0,2-3,-6 1,-10-3,-6 2,-12 1,-5 0,-10 1,-8 1,-4 3,-4 0,3 2,5 1,14 0,10 1,6-1,12 0,14 0,6 1,13-1,-3 0,-7 0,-12 0,-10 0,-16 0,-11 0,-12 3,-10 1,-5 0,-5-1,-5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4:19.49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12514 7191,'0'3,"-13"5,-20 0,-13 2,-23 3,-20-1,-24-2,-9-4,4-2,18-2,21-1,19-1,15 0,14-4,7-4,4-4,-2-3,-2-2,-1-1,-3-2,1 4,-1 1,0 3,2-3,2 1,3 0,4-1,2 2,0-3,0-5,2-2,4-1,3 1,2 1,3 2,0 0,2 0,-1 2,1-1,3 4,0 1,1-1,1 0,4 2,3 0,2 2,6 3,5 3,4 0,4-4,2 1,2-2,3 0,2 3,-1-1,0-2,-5 0,-6 2,-1 2,-2 3,-1 1,6-5,-1-1,8 0,7 2,1 2,-1 1,4 2,0 1,-6 0,-4 0,-5 0,-4 1,0-1,-2 0,-4 0,1 0,2 0,-1 0,1 0,5 0,1 0,3 0,5-3,1-1,0-3,-2-1,0 2,-3 1,0 2,-5 1,-4 2,-1-1,-2 2,0-1,6 0,6 1,6-1,15 0,3 0,4 0,-7 0,-6 3,-4 1,-4 0,-6 0,-4 1,-4 1,-2-1,0 1,2 1,2 1,-2 0,3-1,-1-3,3-1,2-1,0 1,0 2,-3 2,-2 0,-3-1,-4-2,-3-1,-3-1,2 1,0 2,2-1,10 2,2 0,1 2,-3 0,-4-1,-4-2,6 1,1-1,0 0,5 2,-2-1,-7 2,-5 0,-7 1,-3 3,-5 6,-4 2,1-1,-1-2,-2 0,-1 1,-2-1,-3 1,-9 3,-8 2,-14 3,-4-3,-9 1,-2-4,3-4,3-3,2 0,2-2,4-4,-1-2,-2-2,-1-2,1 3,-5 0,-3 2,2 1,0-1,-1-2,2-1,5-1,-1 5,-1 1,4 0,1-1,3-3,1-2,2 0,-1-2,-1 0,-2 0,-2 0,-2-1,-4 4,2 1,0 0,4-1,2 0,2-2,1 0,1-1,3 0,-1 0,1 0,-8 0,-11-1,-5 1,-6 0,3 0,-3 0,5 0,-1 0,1 0,3 0,6 0,7 0,3 0,3 0,4 0,-1 0,1 0,1 0,2 0,-2 0,-1 0,-2 0,-7 0,0 0,2 0,3 0,0 0,-2 0,2 0,-2 0,2 0,-1 0,1 0,0 0,0 0,3 0,2 0,5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4:21.409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11374 6555,'0'4,"-3"6,-4 12,-1 9,-3 4,1 1,3-4,-2 0,-2-3,1-2,2-4,0-2,0-1,2-1,2-1,-1-3,0 2,-3 1,-2 5,-1 3,3 2,2-1,2-3,12-1,10-5,9-5,9-6,11 0,14 2,12 2,3 0,-5-3,-1-2,-11-2,-7-2,-11-1,-8-1,-8-1,-3 1,-1-1,4 1,0 0,9 0,4 0,3 0,1 0,-5 0,-4 0,-5 0,-4 0,-6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4:24.67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11393 6593,'10'0,"15"0,20 0,21 0,9 0,7 0,22 0,9 0,-5 0,-8 0,-15 3,-16 1,-16 0,-14-1,-10 0,-8-2,-3 0,-2-1,0 0,2 0,3 0,3 0,5 0,3 0,12-4,2 0,-1 0,-4 1,-3 0,-6 2,-3-3,-2 0,-5-4,0 1,0 1,2 1,1 2,8 2,5-3,5-4,3 0,-4 1,-6 2,-6 2,5 1,2 1,-1 0,-1 2,-3-1,-4 0,-3 1,0-1,-1 0,8 0,15 0,6 0,-1 0,-2 0,-6 0,-8 0,-7 0,-4 0,-5 0,-1 0,1 0,5 0,7 0,1 0,-1 0,3 0,-2 0,1 0,-3 0,0 0,-2 0,-3 0,-3 0,-1 0,0 0,2 0,1 0,1 0,-2 0,-1 0,-2 0,0 3,-5 5,-5 3,-4 4,-3 5,1 3,-1 0,-1 3,-1 0,0-1,-1-2,-1-2,0 0,0-2,0 0,-1-1,1 4,0 0,0 1,0-1,0-2,0 0,0 0,0-1,0 0,0-1,0 4,0 1,0-1,0 0,0-1,-3-1,-5-4,0-1,-5 0,-5-3,-4-3,-2-4,-4 1,-6 0,-4 1,-4 0,0-1,3 1,0 0,4-2,5-1,5-1,2 1,-3 4,-1 0,-6-1,1-2,-2-1,2-2,1-1,2-1,-1 0,2-1,3 1,2 0,1-1,3 1,0 0,0 0,1 0,0-3,0-1,-1-3,-2-1,-2 2,0 1,1 2,1 1,1 2,1-4,0-3,0-1,0 1,-2 2,-2 1,0 2,-2-2,0 0,1-4,2 1,0 1,2 2,1 1,-3 1,-1 2,-3-3,1-2,0 2,2 0,1 1,2 1,-3 0,0 1,-3 0,0 0,2 0,1 0,1 0,2 0,0 0,2 0,-1 0,1 0,3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4.36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14007 21459,'0'0,"0"0,0 0,0 0,0 0,0 0,0 0,0 0,13 0,20 3,20 11,14 6,-5 0,-12-4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4.829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14941 20152,'0'0,"0"0,0 0,0 0,0 0,0 0,0 23,0 35,0 37,7 46,4 35,5 15,2 2,4-11,-1-20,-4-25,-3-29,-2-27,-5-24,-2-18,-3-10,-1-10,-1-14,-1-14,0-13,1-8,-1-9,7-4,12-1,15-3,19-2,15 3,23-3,-5 7,-16 11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5.26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14568 21142,'0'0,"0"0,0 0,0 0,0 0,0 0,-10 0,-18 13,-18 13,-17 19,-13 11,-7 12,-5 6,-6 8,-4 2,15-13,22-19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5.94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16977 20395,'0'0,"0"0,0 0,0 0,-12 0,-15 0,-14 7,-17 20,-8 29,1 20,12 16,14 3,14 0,15-9,18-10,24-8,22-10,19-11,5-11,-1-11,-6-9,-10-12,-15-9,-24-10,-33-19,-33-15,-28-13,-15-2,-8 3,12 13,20 14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6.225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18341 20189,'0'0,"0"0,0 0,0 0,0 0,0 0,0 0,0 0,0 0,0 0,-7 0,-4 16,-2 47,3 46,2 41,-1 27,2 8,2-6,1-32,2-41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4:06.97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4820 12924,'0'0,"0"0,0 0,0 0,-16 0,-25 0,-23 3,-18 5,-16 0,-8 2,-5 0,-3-2,0-3,-7-1,-2-9,1-15,-1-15,11-10,12-10,13-6,18-2,22 1,30-6,35-6,33-4,27-5,16 6,14 10,5 12,2 10,-2 13,-5 17,-5 15,-7 17,-17 15,-18 25,-23 24,-22 18,-19 7,-12-1,-4-18,1-24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4:08.095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5996 14773,'0'0,"0"0,0 0,0 0,0 0,-16 0,-34 16,-37 21,-35 14,-32 4,-25-3,-20-12,-8-11,6-12,12-11,18-10,23-11,24-9,27-13,29-7,30-8,34-21,34-21,27-12,23 1,17 10,8 11,2 16,-1 21,-3 17,-3 18,0 30,0 33,-2 31,-8 17,-12 12,-21-2,-22 0,-30 14,-32 14,-27 6,-4-21,7-31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2:24.57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14381 16398,'0'0,"0"0,0 0,0 0,0 0,0 0,0 0,0 0,0 0,0 0,0 0,0 0,13 0,20 0,20 4,33 0,30 0,18 5,12 5,9 0,17-3,13-2,14-4,5-2,-7-2,-11-1,-16 0,-11-1,-16 0,-21 1,-23-1,-17 1,-16 0,-13 0,-11 0,-11 0,-10 0,-6 0,-5 0,-4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4:08.24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5715 16287,'0'0,"0"0,0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4:34.182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4446 14792,'0'0,"0"0,0 0,0 0,0 0,0 0,0 0,0 0,0 0,0 0,-3 0,-5 10,-6 18,-5 18,-5 17,-9 13,-4 10,-2 6,-2 16,4 18,1 14,4 4,4 1,7-13,4-11,5-15,4-25,3-26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2.95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1606 18135,'0'0,"0"0,0 0,0 0,0 0,0 0,0 0,0 0,0 0,0 0,0 0,0 0,0 0,0 0,16 0,15-6,14-6,13-4,3 2,0 2,-4 3,-5 4,-8 2,-5 2,-4 1,-3 4,-8 4,-5 10,-5 9,-6 9,-6 11,-8 8,-9 3,-4 8,-6 2,-9 6,-1 2,-4 5,-2 14,-3 13,2 3,5 0,6-10,2-13,6-11,3-13,6-11,4-11,5-6,3-4,1-3,2-7,0-4,0-2,0 0,-1-3,1-1,-1-2,-3-3,-1 1,0-2,0-1,2-1,1-2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3.780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2689 17668,'0'0,"0"0,0 0,0 0,0 0,0 0,0 0,0 0,0 0,0 0,0 0,0 0,7 0,8 13,4 17,6 15,5 17,1 14,4 25,-1 21,-2 15,-1 7,-2-3,-3-8,-6-12,-4-14,-3-8,1-13,2-10,-1-6,-4-5,-4-2,-3-4,-1-6,-3-6,0-1,-1-6,1-6,-1-5,0-9,1-3,0-6,0-4,0-3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4.90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3567 17537,'0'0,"0"0,0 0,0 0,0 0,0 0,0 0,0 0,0 0,0 0,0 0,0 10,0 18,0 15,0 12,0 7,0 8,0 2,0 2,0 0,3-5,2-5,2-5,3-5,7-9,7-8,2-5,3-2,3-2,0-2,3-4,-1-1,3-2,2-3,4-6,1-3,5-3,2-3,3-1,4-1,-3 0,-1 0,-6 1,-5-4,-4-4,-8-6,-7-12,-6-10,-8-5,-7-9,-12-5,-6-3,-5-4,-2 2,-6 2,-2-2,4-1,3 4,0 3,3 3,5 8,6 7,3 11,4 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5.59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3847 18322,'0'0,"0"0,0 0,0 0,0 0,0 0,0 0,0 0,0 0,0 0,0 0,0 0,0 0,10 0,15 0,20 0,18 0,-2 0,-11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6.11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4146 18863,'0'0,"0"0,0 0,0 0,0 0,0 0,0 0,0 0,0 0,0 0,0 0,0 0,3 0,5 10,0 18,6 12,0 5,-2-6,-3-8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6.439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3679 19555,'0'0,"0"0,0 0,0 0,0 0,0 0,0 0,0 0,0 0,13 0,20-7,29-14,34-13,25-11,11-7,3-1,-7 2,-8 7,-12 1,-19 8,-14 7,-14 1,-17 6,-16 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6.960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4128 19592,'0'0,"0"0,0 0,0 0,0 0,0 0,0 0,0 0,0 0,-6 0,-3 13,1 13,2 16,1 12,2 8,8 5,3-2,0-6,2-6,-1-4,1-5,3-9,8-6,7-5,11-6,15-7,12-8,9-11,9-8,2-3,-13 0,-19 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7.49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5828 17313,'0'0,"0"0,0 0,0 0,0 0,0 0,-4 0,-9 29,-10 34,-14 39,-13 30,-10 19,-6-2,10-25,13-34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2:26.039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18490 17333,'0'0,"0"0,0 0,0 0,0 0,0 0,0 0,0 0,0 0,0 0,0 0,0 0,0 0,0 0,0 0,0 0,0 0,0 0,0 0,13 0,20 3,39 4,39 2,30-2,19-2,27-4,10-3,6-4,-5-5,-8 1,-8-3,-13-4,-15 0,-13 3,-20 4,-21 4,-15 3,-16-2,-12 1,-14 0,-11 2,-10 0,-9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7.755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5435 18228,'0'0,"0"0,0 0,0 0,0 0,0 0,4 0,3 16,4 15,10 18,8 10,8 4,5 8,4 1,1 2,-8-13,-10-16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8.02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5772 18808,'-4'-10,"-6"-9,-9-8,-1-2,0 0,3-4,8 0,15-1,19 3,21-6,22-4,16-1,-7 7,-17 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8.27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6481 17388,'0'0,"0"0,0 0,0 0,0 0,0 0,0 0,0 0,0 0,0 0,0 16,0 18,0 19,0 13,0 15,3 25,2-6,-1-19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8.76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5920 19536,'0'0,"0"0,0 0,0 0,0 0,0 0,0 0,0 0,0 0,0 0,16 0,24-16,25-18,17-12,10-9,2 3,-1 6,-12 12,-12 14,-18 17,-18 22,-20 14,-17 17,-9 10,-7 4,0 7,-2 1,2-2,11-1,16-5,33-14,38-21,28-20,15-13,9-13,-18-4,-27 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9.38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5623 17668,'0'0,"0"0,0 0,0 0,0 0,0 0,0 0,-10 0,-15 13,-14 36,-12 44,-11 35,-7 28,2 16,-1 4,5-9,1-11,1-12,5-16,2-12,7-15,8-10,12-13,9-18,8-20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09.90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6406 17743,'0'0,"0"0,0 0,0 0,0 0,0 0,0 0,0 0,0 0,3 16,8 21,8 39,4 36,-2 17,2 9,0 1,-1-12,0-13,-5-15,2-17,-3-7,-4-15,-3-19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0.56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7340 17650,'0'0,"0"0,0 0,0 0,0 0,0 0,0 0,0 0,0 0,10 0,22 0,24-10,19-6,4-3,0-2,-13 2,-18 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0.95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6985 18340,'0'0,"0"0,0 0,0 0,0 0,0 0,0 0,13 0,19-6,31-12,26-9,21-6,7-5,-4-1,-4 3,-9 3,-9 9,-16 4,-11 6,-14 5,-12 7,-13 8,-13 12,-18 12,-19 27,-19 26,-23 14,-8 7,-5-1,-2-3,8-9,6-10,8-6,6-3,11-14,13-17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1.19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7359 19088,'10'-10,"5"-12,5-12,4-7,2-3,3 4,5 4,4 9,8 10,3 9,5 11,7 7,2 5,-3 7,0 2,-2 7,-3 2,-7 4,-12-4,-11-8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1.54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8647 17257,'0'0,"0"0,0 0,0 0,0 0,0 0,0 0,0 0,3 0,5 48,6 53,8 55,4 51,6 35,1 21,5 3,-2-11,-6-20,-5-29,-7-33,-1-36,-2-32,-4-28,-5-17,-2-16,-2-15,-2-12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2:27.30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21908 16136,'0'0,"0"0,0 0,0 0,0 0,0 0,0 0,0 0,0 0,0 0,0 0,0 0,0 0,0 0,0 0,10 0,21 0,26 0,34 4,24 0,18 3,8 1,6-2,3-1,9-2,1-2,3 3,-4 4,-1 0,2-1,-8-2,-13-1,-19-2,-22-1,-19-1,-19 0,-14-1,-5 1,-6 0,-10-1,-8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1.905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8983 17706,'0'0,"0"0,0 0,0 0,0 0,0 0,0 0,19 0,32-13,36-20,21-17,16-12,5-3,-3 4,-11 2,-24 12,-28 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2.30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9563 17369,'0'0,"0"0,0 0,0 0,0 0,-13 0,-16 19,-11 22,-7 21,1 11,5 7,3 2,5 0,8-4,9-3,6-2,5-3,7-8,13-1,9-5,18-5,29-9,38-14,29-18,19-18,6-13,-3-10,-13-6,-15 1,-24 2,-30 8,-29 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2.775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9805 18845,'0'0,"0"0,0 0,0 0,0 0,0 0,0 0,0 0,0 0,0 0,0 0,0 0,0 0,-3 0,-4 10,-11 18,-8 15,-13 9,-6 9,-8-1,-8-2,1-4,0-6,8-9,12-10,26-8,25-10,32-14,35-18,33-16,25-11,13-3,2 0,-4 6,-13 7,-12 7,-14 6,-20 6,-24 8,-24 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3.17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10646 16902,'0'0,"0"0,0 0,0 0,0 0,0 0,0 0,0 0,0 0,0 0,0 0,0 0,6 0,6 54,4 69,1 51,9 34,2 17,4-4,-2-21,-2-23,-2-21,-4-22,2-21,-3-17,-3-12,0-11,-4-8,-1-13,-3-4,-2-8,-4-11,-2-10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3.610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10160 19834,'0'0,"0"0,0 0,0 0,0 0,0 0,0 0,0 0,0 0,0 0,0 0,3 0,8 10,1 19,3 13,4 7,6 8,5 0,6-3,5-8,7-8,11-8,25-8,20-15,17-15,8-9,1-8,-6-10,-8-1,-12-2,-9 3,-16 5,-18 3,-19 0,-16 5,-14 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5.51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12270 17687,'0'0,"0"0,0 0,0 0,0 0,0 0,0 0,0 0,0 0,23 0,35-10,30-12,26-9,16-3,11 2,-3 3,-8 3,-15 6,-19 7,-24 8,-23 12,-24 33,-29 41,-23 36,-19 30,-22 18,-14 9,-7-1,0-19,8-22,9-25,9-23,10-14,11-12,12-16,11-15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5.755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12924 18434,'0'0,"0"0,0 0,0 0,0 0,0 0,0 0,0 0,0 0,0 0,0 0,0 0,0 0,0 0,6 0,16 13,9 10,13 8,8 8,1 1,-7-7,-13-8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6.40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13970 16865,'0'0,"0"0,0 0,0 0,0 0,0 0,0 0,0 0,0 0,0 0,3 38,5 58,6 49,5 46,-1 24,-1 8,1-8,-4-16,3-29,-2-27,-3-32,-4-22,-3-20,-2-18,-3-15,0-10,0-10,-1-4,-6-4,-2-7,-3-7,-2-5,1-7,3-11,3-6,6 0,12-1,15 3,15-3,16 2,12 0,9 2,8 5,5 2,0 7,0 5,0 6,-5 0,-5 2,-7-5,-15-1,-19 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6.834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13130 18564,'0'0,"0"0,0 0,0 0,0 0,0 0,0 0,0 0,0 0,3 0,11 13,6 17,6 12,8 16,4 7,6 5,2 4,-1-2,-2 0,2-2,-1-1,2-6,-4-7,-9-13,-10-14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7.838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15539 17238,'0'0,"0"0,0 0,0 0,0 0,0 0,0 0,0 0,0 0,0 26,0 33,0 29,0 16,0 9,0 1,0-6,0-6,0-10,0-8,0-6,0-7,0-9,0-2,3-5,5-6,3-1,10-3,14-2,11-6,10-2,14 1,18 3,10-1,4-2,-6-5,-4-8,-7-7,-5-10,-11-9,-14-13,-15-27,-19-28,-15-21,-19-17,-13-9,-6 0,-6 0,-4 5,0 6,0 5,4 7,8 4,4 8,5 8,7 5,6 7,4 12,2 14,3 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1.04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10646 20040,'0'0,"0"0,0 0,0 0,0 0,0 0,0 0,0 0,0 0,0 0,-3 0,-8 29,-11 34,-14 27,-8 19,-10 10,-7-2,-3-5,-4-9,1-6,11-19,15-24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8.07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15670 18079,'0'0,"0"0,0 0,0 0,0 0,0 0,0 0,0 0,0 0,0 0,0 0,19 0,29-3,6-2,-6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8.522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17500 16715,'0'0,"0"0,0 0,0 0,0 0,0 0,0 0,0 0,0 0,-6 0,-2 42,0 51,1 51,2 43,3 30,0 11,1-6,1-14,7-21,2-26,-1-28,-1-30,-2-23,-2-19,-2-16,0-10,2-8,1-8,0-7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18.75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17519 18920,'-4'-16,"-6"-18,-6-13,1-4,-1-4,2 2,4 6,4 9,5 3,13 6,11-3,17-2,21-4,22-9,16-3,8 1,0 2,-1 4,-6 4,-20 10,-24 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32.66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4894 16212,'0'0,"0"0,0 0,0 0,-13 0,-26-10,-32-9,-23-14,-14-8,-12-4,-4 1,0-3,5 4,7 2,10 3,16-3,16 0,20 1,31-13,35-9,34-11,33-1,32 1,18 4,15 7,5 12,2 10,-4 13,-2 10,-6 11,-16 11,-17 7,-20 7,-22 11,-17 7,-23 2,-23 2,-28 13,-26 16,-21 12,-13 5,-10-6,12-17,19-19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33.629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5024 17202,'0'0,"0"0,0 0,0 0,-16 0,-30 0,-33-4,-26 0,-16 0,-8-2,-3-1,-5-1,-2-4,1-5,8-7,11-5,18-7,24-20,34-26,40-18,37-4,29-1,34 5,31 3,21 9,14 13,18 16,6 15,-6 15,-12 13,-19 8,-18 6,-26 7,-28 5,-27 7,-31 21,-36 18,-27 20,-23 6,-12 5,7-12,15-19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35.05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13634 16099,'0'0,"0"0,0 0,0 0,0 0,0 0,0 0,0 0,0 0,0 0,13 0,20-6,36-3,35-2,28 0,18 3,27 2,18 2,15-1,-28 0,-46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35.905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14157 16063,'0'0,"0"0,0 0,0 0,0 0,0 0,0 0,0 0,16 0,21 0,23 0,37 0,30 0,25 0,16 0,23 0,15 0,9 0,-30 0,-48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36.794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16193 16790,'0'0,"0"0,0 0,0 0,0 0,0 0,0 0,0 0,0 0,0 0,6 0,22 3,31 5,27 0,29 3,19-1,13-3,9-1,8-3,4-1,-5-1,0-1,-29-1,-37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3.194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18004 15315,'0'0,"0"0,0 0,0 0,0 0,0 0,0 0,0 0,0 0,0 0,0 0,0 0,0 0,13 0,16 7,20 7,11 12,8 8,2 4,-5 5,-4 12,-11 21,-22 23,-22 21,-20 8,-13 3,-6-4,-6-12,2-17,7-25,8-25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4.14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18826 15838,'0'0,"0"0,0 0,0 0,0 0,0 0,0 0,0 0,0 0,0 0,0 0,16 0,34 0,33 0,26 0,16-3,5-1,-2-4,-8 1,-12 1,-11-9,-22-1,-24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1.309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10515 20731,'0'0,"0"0,0 0,0 0,0 0,0 0,0 0,4 0,3 13,11 17,5 15,8 17,6 7,5 5,3-2,2 11,-6-10,-10-17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4.630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19816 15296,'0'0,"0"0,0 0,0 0,0 0,0 0,0 0,0 0,0 0,0 0,0 0,16 0,18 6,16 6,12 7,8 6,-1 2,-3 4,-10-1,-10-3,-14-2,-12 1,-13 2,-11 3,-13-1,-12-2,-6 0,-3-1,0 1,2 9,6-3,8-6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4.744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20544 16810,'0'0,"0"0,0 0,0 0,0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6.722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18975 17500,'0'0,"0"0,0 0,0 0,0 0,0 0,0 0,0 0,0 0,0 0,13 0,17-6,18-9,15-5,3 1,2 20,-9 25,-16 31,-18 25,-22 10,-19 3,-19-5,-16-8,-9-6,-14-10,0-12,3-9,7-12,11-6,12-4,12-3,15-4,16-2,17-1,15-2,14 0,15 2,13 1,9 5,6 6,3 1,-1 3,-7 3,-12 2,-12 2,-10-5,-15-8,-12-8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7.28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19872 17799,'0'0,"0"0,0 0,0 0,0 0,0 0,0 0,0 0,0 0,13 0,20-7,20-1,17 6,9 7,1 9,-3 9,-9 6,-7 8,-13 4,-12 5,-12 7,-13 4,-8 8,-9 6,-2 1,-1-3,2-13,2-16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7.633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21011 17164,'0'0,"0"0,0 0,0 0,0 0,0 0,0 0,0 32,0 39,0 36,6 25,3 12,2 2,0-9,1-22,-2-20,-2-17,-2-15,-3-16,-2-12,0-9,-2-9,1-10,-1-10,1-11,0-3,-1 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7.95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21403 16977,'0'0,"0"0,0 0,0 0,0 0,0 0,0 0,0 0,0 0,0 0,0 13,0 23,0 40,0 40,0 28,0 15,0-1,0-10,0-12,0-17,0-12,0-24,0-27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8.44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20992 18079,'0'0,"0"0,0 0,0 0,0 0,0 0,0 0,0 0,0 0,0 0,13 0,17-6,9-6,-1 0,-8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9.25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21179 18024,'0'0,"0"0,0 0,0 0,0 0,0 0,0 0,0 0,0 0,0 0,0 0,0 0,0 0,0 0,0 0,0 0,0 0,13 0,16-7,14-11,12-6,2-5,5-1,-5 2,-3 1,-7 7,-12 6,-11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49.80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22206 17033,'0'0,"0"0,0 0,0 0,0 0,0 0,0 0,0 0,0 10,4 22,3 21,1 18,6 12,3 6,-1-14,-3-18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50.23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22281 16921,'0'0,"0"0,0 0,0 0,0 0,0 0,0 0,0 0,0 0,16 0,24-3,25-5,20 0,11 1,2 1,-2 2,-5 5,-12 3,-17 3,-8 6,-11 9,-9 3,-4 3,-8 4,-3 6,-6 2,-5 5,-3 4,-4 3,0-1,-2 3,0 0,0-1,-3-2,-1-11,1-11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1.67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11056 19890,'0'0,"0"0,0 0,0 0,0 0,0 0,0 0,0 0,4 0,3 32,11 42,5 41,2 28,-3 13,-3 2,3-10,0-11,-1-13,-3-27,-5-31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50.455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22673 18060,'0'0,"0"0,0 0,0 0,0 0,0 0,0 0,0 0,0 0,0 0,16 0,18-6,12-9,12-5,-4 2,-12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50.962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23813 16417,'0'0,"0"0,0 0,0 0,0 0,0 0,0 0,0 0,0 0,0 0,0 0,0 0,3 0,1 32,7 42,0 37,3 19,-2 9,-2 1,-1-15,-1-12,-2-16,-2-15,-2-12,-1-18,-1-17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51.17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23906 17632,'0'0,"0"0,0 0,0 0,0 0,0 0,0 0,0 0,0 0,0 0,13 0,20-13,23-10,18-5,13-4,4 4,-7 0,-12 1,-11 6,-17 6,-15 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5:51.582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23533 18340,'0'0,"0"0,0 0,0 0,0 0,0 0,0 0,0 0,0 0,0 0,0 0,0 0,-3 0,-5 13,-6 17,-2 15,2 14,4 9,3 3,3 4,3 0,0 0,8-7,5-5,7-8,14-2,12-5,13-7,15-5,24-1,20-7,13-8,3-8,-20-5,-30-5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44.67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3194 11673,'7'3,"14"2,26-1,49-1,51 9,62 2,48 5,49 9,62 12,57 10,87 14,41 3,-9-6,-21-8,-30-3,-44-10,-58-12,-53-1,-66-5,-47-4,-40-4,-41-5,-40-3,-33-4,-29-1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46.757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10795 10926,'-3'3,"-11"8,-15 11,-10 5,-10 8,-7 10,-9 14,-10 6,-5 4,-2 4,8-4,3-5,13-6,17-14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47.57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10347 11449,'0'3,"3"2,5 2,0 3,3 4,2 2,-1 2,-3 4,1-2,1-1,6-3,3-2,4-3,5-4,-3-2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48.349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10982 10795,'-3'6,"-5"6,-6 10,-8 7,-1 3,5 1,-1 9,-2 0,4-1,5-1,0 2,1 10,-3 6,-1 2,2 1,2 2,1 4,2-4,2 1,2-2,2 2,1-1,1-4,1-6,-1-9,0-9,1-7,-1-8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49.190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10795 11449,'3'-7,"8"-1,4-3,7 0,6-1,4 2,0 2,-2 3,-3-2,-3 2,1-3,-1 1,2-2,-3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51.174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11599 11001,'-4'0,"-6"0,-12 0,-8 0,-13 0,-4 0,3 0,4 0,8 0,4 0,5 0,6 3,6 5,1 0,0 6,1 3,0 5,0 2,-1 10,-2 3,2 0,1-2,0-4,1-4,2-4,2-2,2-2,1-1,4-3,5-4,7-5,7-2,13-3,10-1,10-4,5-1,2 0,3-5,-3-1,-9-2,-7 1,-8 3,-8 0,-2-2,-6-2,0 0,-5 1,-1 1,-3 0,-5-5,-3-3,-2-4,-3-5,0 0,-3-3,-9 1,-7 3,-14 3,-14-2,-12 2,-5 4,2 2,9 2,9 2,10 5,6 3,6 3,4 5,4 6,-2 4,2 6,0 8,3 4,3 1,3-5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2.149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11374 20451,'0'0,"0"0,0 0,0 0,0 0,0 0,0 0,0 0,0 0,0 0,0 0,0 0,0 0,13 0,20 0,17 0,9 3,5 8,-2 8,-3 7,-5 6,-4 6,-9 4,-8 4,-5 7,-9 0,-1 2,-3-10,-4-11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51.92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11337 11430,'0'3,"0"5,0 3,0 4,0 2,0-2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52.55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11543 11374,'0'7,"0"8,0 4,0 3,0 1,-4-1,0 0,-6 1,-2 1,1 0,3-5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53.204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10982 11673,'3'0,"18"0,13 0,21 0,14 0,4 0,13-3,7-5,10-6,-3-5,-3 1,-11 4,-17 4,-11 0,-12 3,-4 1,-7 3,-8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54.470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11430 11766,'-3'3,"-1"5,-4 3,1 4,1 5,-5 3,-1 3,2 1,3-1,2-2,2-2,2-1,4-1,14-4,27-5,31-4,25-4,8-1,-1-2,-10-1,-18 0,-22-3,-21-4,-17-4,-11-3,-11-5,-10-6,-14-5,-7-3,-12 1,0 2,0 4,6 7,3 6,4 5,5 2,1 2,2 1,-1 5,-3 9,0 5,-4 4,-6 5,1-2,3-4,8-6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55.68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11991 12327,'-7'4,"-7"3,-12 4,-8 4,-4-1,1-3,-2-3,1-3,-1-3,-2-1,-5-1,-8-1,-8-5,-18-13,-18-9,-18-5,-8-11,-6-13,8-1,11 4,18 1,12 1,8 2,3-3,0 1,4 0,2 3,10 3,10 6,7 3,0 0,6 1,5 5,8 4,6 3,5-6,4-9,6-9,5-10,8-8,8-5,12 4,12-1,12 3,14-5,13 5,-7 12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8:56.342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11355 10627,'10'0,"12"0,9 4,15 6,10 3,1 1,0 2,-3-1,0 2,-1 5,-3 5,0 5,-3-1,4 2,0 3,-4 7,2-2,-3 2,4 3,-3 4,-10-4,-5-10,-7-8,-2-5,-5 0,-6 2,-7 3,-9 3,-9 7,-12 2,-12 7,-8 12,-7-1,2-1,4-4,3-4,3-2,5-4,1-8,5-2,-1-5,3 0,-1-5,1-3,3-2,-2 0,-3-1,-2 0,-2 4,-3-2,-1-1,3-1,1 1,5-3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0:44.246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2148 4240,'3'0,"21"0,37 6,28 3,33-1,53-1,52-3,43 2,37 0,19-1,6-2,10-1,10-1,9 6,-6 1,-4 0,-3-1,14-3,51-1,29-2,21 0,5-1,-36-4,-50-1,-61 1,-60 1,-58 0,-52 1,-47 2,-36-1,-23 1,-15-3,-11-1,-7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0:46.439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2336 5958,'0'3,"0"11,0 16,-4 21,-3 15,-2 16,2 15,2 11,1 0,1-10,2-11,1-11,3-15,2-12,-1-11,0-12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0:48.310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2353 8759,'-9'0,"-7"0,-7 0,-2 0,6-12,12-12,11 0,8 0,8-3,7 4,6 6,2 6,0 4,-3 4,-5 2,-3 5,-5 7,-7 6,-5 9,-4 7,-2 0,-4 2,-2-3,-4 1,-3 0,-2-5,0-5,1-2,-5-2,-3-1,0-1,0-2,-3 2,0-2,4-1,1-1,2-5,0-2,0-3,6-2,8 0,8-2,6 0,7 1,5-1,3 1,5 0,3 0,2-1,2 1,-3 0,-5 1,-3-1,-4 0,1 0,-3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0:50.175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1830 11431,'7'-7,"4"-4,5-2,2 3,1 2,7 0,9-6,1 0,8-4,-1 1,-5 4,-5 0,-5 3,-4 2,-3 1,-3 3,-3 7,-5 8,-3 6,-4 4,-2 0,-5 4,-7 4,-9-4,-3-2,-2-5,-3 0,-9 5,-5-3,-1-1,13-4,17-5,21-10,16-5,16-8,7-2,9-5,5-1,-3-2,-4 4,-5 2,-7 4,-6 4,-4 3,-2 4,-3 1,-6 4,-7 5,-8 7,-12 8,-8 3,-2 0,-4-1,-6 8,-4 5,-3-1,0-1,3 0,3-5,6-9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13:12.594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12326 19946,'0'0,"0"0,0 0,0 0,0 0,0 0,0 0,0 0,0 0,0 20,7 21,1 17,0 11,2 13,-1 9,1-2,-1-7,-2-7,-2-11,-3-9,0-11,-2-10,0-7,0-9,-1-1,4-3,7-4,9-4,10-2,10-3,11-1,-3-1,-9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0:51.621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2503 14736,'-6'0,"-9"7,-5 4,-5 8,-5 6,-4 6,1 4,-3 2,-6 4,-4 5,1-5,3-1,2 0,14-7,24-9,19-12,16-11,16-9,1-7,6 0,3 3,-3 2,3 1,0-2,-4-2,-7-2,-6-2,-4 2,-5 1,-8-1,-8 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0:54.230"/>
    </inkml:context>
    <inkml:brush xml:id="br0">
      <inkml:brushProperty name="width" value="0.05" units="cm"/>
      <inkml:brushProperty name="height" value="0.1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2540 14717,'0'3,"0"5,0 3,-3 7,-1 6,0 3,-3 3,-3 2,1-1,1 2,2-3,2 0,-1 1,-3-4,-1-4,2 1,-1-1,0-1,2 2,-4 4,-1-1,-1 3,1-2,2-2,3-2,3-2,1-2,1-4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08.411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3997 17668,'3'-3,"8"-1,8 0,13-3,5 1,6 0,4 2,11 1,11 2,-3 0,0 1,-5 0,-3 4,-2 0,2 4,-2 0,-2-2,0-1,1-2,-4-1,0-2,-2 0,-1 0,-2 0,1 0,-1-4,4 0,3 0,0 0,-8 2,3 0,-4 2,-4-1,-1 1,-5 1,-2-1,1 0,6 0,7 0,8 0,5 0,7 0,16-6,-1-2,-4-1,-2 3,-11 1,-7 2,-10 2,-6 0,-8 1,-2 1,-1-1,-2 0,1 1,-2-4,2-2,-2 2,1-4,2 1,6 0,6-1,-1 0,6-2,0 1,3-1,4-3,1 1,-4 2,0 0,0 1,5 2,4 2,3 2,6 1,-2 0,-4 2,1 2,-1 2,-5-1,1 3,-8 3,-4-1,-9 0,-7-4,-5-1,-4-2,-3-1,-1-1,-1 0,6 3,10 0,4 1,10-1,2-1,6 0,-3-2,-4 1,2-1,-4 0,-4-1,-5 1,-3 3,-4 1,-1 0,2 0,0-2,3-1,-2 0,-3-1,0 0,-2 0,1 0,-1 0,7 0,2 0,6 0,4 0,-1 0,2 0,-4 0,1 0,2 0,2 0,10 0,4 0,4 0,0 0,-1 0,1 0,-1 0,1 0,-5 0,-2 0,3 0,5 0,1 0,0 0,0 0,-1 0,3 3,-3 1,-2 0,-3-1,-5 0,-7 1,-2 1,4-1,-4 0,-4-2,0-1,-1 0,-1-1,-5 0,-2 0,-4 3,2 1,2-1,1 1,2 1,-4 1,0-2,-4 0,4-2,4 0,0-2,3 0,-3 0,5 3,2 1,-1 0,-4-1,-3-1,2 0,0-2,7 1,-1-1,0 0,3-1,0 1,0 0,-4 0,-3 0,-6 0,-5 0,-5 0,-3 0,-3 0,-1 0,0 0,6 0,2-3,7-1,3 0,5 0,6 2,4 1,19 0,7 0,2 1,-7 1,-5-1,-7 0,-4 0,-5 0,-8 0,-9 0,-6 0,-2-6,-2-2,8-1,4 3,6-2,8 1,6 1,5 3,0 0,-2-1,2-1,-7 1,-2 1,-7 1,-5 1,-3-6,-4-1,-5 0,-4 2,0 1,0 2,1 2,1 1,1 0,3 0,-1 0,2 1,-6-4,-2-1,-3 0,-2 1,0 0,-4-1,0-1,0 0,1 2,4 1,2 1,4 0,7 1,5 0,-1 0,0 0,-1 1,-1-1,-5 0,-4 0,-2 0,-3 0,-1 0,-1 0,3 0,11 0,3 0,8 0,6 0,2 0,4 0,-4 3,6 1,5 3,2 4,3 0,-1-3,-8-1,-4 0,-6-1,-1-1,-5-1,-7-2,-2-1,1-1,0 0,-1 0,7-1,7 1,4 0,0 0,1 3,-2 1,3 0,2-1,-5-1,-4 0,-8-1,-6-1,-6 0,-1 0,2 0,-1 0,-2-1,-1 1,-1 0,1-3,6-1,9 0,3-3,5 1,-3 0,8-1,-2 0,-3 2,0 1,-4-2,-3 1,-2-3,-4 1,-2 1,2-2,3 1,6-2,8 1,2 2,2 1,-3 3,1 0,-3 2,-6 0,1 0,4 1,0-1,-2 0,0-3,-1-1,2 0,-4 1,-7 1,-6 0,2 1,4 1,16 3,30 14,24 8,19 8,14 2,5-1,1-8,-15-6,-17-9,-25-4,-20-5,-19-2,-8-1,-5-1,4 7,5 6,8 0,7 2,-4-1,-4-3,-8-3,-9-2,-6-2,-3-1,1-2,0 1,0-1,0 1,1-1,-1 1,2 0,-2 0,2 0,-2 0,-1 0,-3 0,-1 0,-2 0,-1 0,-1-3,4-1,0 0,0 0,0 2,2-3,0 0,6 1,7-2,1-1,-1-4,-2-2,-5 3,-4 2,-3 0,-5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10.160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2054 17258,'7'-4,"4"0,11 0,8 1,8 1,7 0,3 1,-5 1,4 0,1 0,-6 0,-3 1,-8 5,-10 6,-7 10,-11 14,-8 10,-3 7,-7 5,-1-6,-4 2,-5-2,-1 0,3-9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10.975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2970 16958,'0'3,"0"5,0 3,0 7,-3 6,-1 6,0 1,0 8,-1 3,-1 4,-2 5,1-5,0 1,-1-2,1-2,-1-3,-1 0,3-2,-2-7,1-6,2-3,1-6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12.631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3531 17145,'-3'0,"-5"0,-3 0,-4 3,-2 1,-1 0,-5 3,-4 6,0 1,0 1,-4 1,-4 2,-4 3,-3 5,3-2,1-2,8-1,2-5,3 2,2 4,6 1,8-3,9-5,11-5,7-4,6-3,3-3,3-7,-1-2,2-6,-2-1,1-1,1 3,-1 1,1 1,1 1,2 2,-2 2,0 0,-2 0,-4-1,1 0,-1 2,-5-1,-9 0,-11 2,-7 1,-10 2,-5 1,-3 0,1 1,-3 0,-4 1,1 2,2 5,6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13.359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3586 17351,'7'0,"14"0,10-3,7-1,2-4,2 1,-4 1,-8-2,-9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14.225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3942 17182,'0'4,"-3"6,-2 9,-2 7,-4 6,-2 0,-4 2,0 0,-2-1,0-1,-1-2,4-6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15.248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3306 17669,'7'0,"14"0,13-4,11 0,13-6,19-2,3-2,-2-1,-12 2,-14 2,-15 7,-15 7,-10 7,-11 10,-9 6,-9 7,-5 8,-2 1,3 1,6 1,-2-1,2-1,1-8,3-4,2-6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8-17T02:21:18.185"/>
    </inkml:context>
    <inkml:brush xml:id="br0">
      <inkml:brushProperty name="width" value="0.05" units="cm"/>
      <inkml:brushProperty name="height" value="0.1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2373 18322,'0'3,"0"8,0 5,0 5,0 7,0 4,-3 7,-1 2,-4 1,-2-3,-1-2,2-2,0 1,-3-4,2-3,-2-4,3-2,-2-3,-1 2,-3-3,2-1,0-1,-1 0,-5 0,1 1,1-3,0-4,-1-1,0 2,-1-2,1-3,6-2,8-2,11-1,14-5,14-8,9-5,4-3,-9 1,-18 5,-19 3,-12 5,-12 2,-5 2,-4 1,0 1,2 3,0 1,4-4,7-8,10-9,5-6,8-4,5-2,4 1,4 2,1 5,1 0,0 0,0 0,-1 3,1 2,-1 4,0 2,3 5,-3 4,-3 10,-6 6,-7 6,-4 6,-5 2,-2-2,1-1,1-7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안할거임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해볼일</a:t>
            </a:r>
            <a:r>
              <a:rPr lang="ko-KR" altLang="en-US" dirty="0"/>
              <a:t>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809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할 수 도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23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6"/>
            <a:ext cx="9144000" cy="685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Essential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2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10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21.png"/><Relationship Id="rId24" Type="http://schemas.openxmlformats.org/officeDocument/2006/relationships/customXml" Target="../ink/ink16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10" Type="http://schemas.openxmlformats.org/officeDocument/2006/relationships/customXml" Target="../ink/ink9.xml"/><Relationship Id="rId19" Type="http://schemas.openxmlformats.org/officeDocument/2006/relationships/image" Target="../media/image25.png"/><Relationship Id="rId4" Type="http://schemas.openxmlformats.org/officeDocument/2006/relationships/customXml" Target="../ink/ink6.xml"/><Relationship Id="rId9" Type="http://schemas.openxmlformats.org/officeDocument/2006/relationships/image" Target="../media/image20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customXml" Target="../ink/ink25.xml"/><Relationship Id="rId26" Type="http://schemas.openxmlformats.org/officeDocument/2006/relationships/customXml" Target="../ink/ink29.xml"/><Relationship Id="rId39" Type="http://schemas.openxmlformats.org/officeDocument/2006/relationships/image" Target="../media/image48.png"/><Relationship Id="rId21" Type="http://schemas.openxmlformats.org/officeDocument/2006/relationships/image" Target="../media/image39.png"/><Relationship Id="rId34" Type="http://schemas.openxmlformats.org/officeDocument/2006/relationships/customXml" Target="../ink/ink33.xml"/><Relationship Id="rId42" Type="http://schemas.openxmlformats.org/officeDocument/2006/relationships/customXml" Target="../ink/ink37.xml"/><Relationship Id="rId47" Type="http://schemas.openxmlformats.org/officeDocument/2006/relationships/image" Target="../media/image52.png"/><Relationship Id="rId50" Type="http://schemas.openxmlformats.org/officeDocument/2006/relationships/customXml" Target="../ink/ink41.xml"/><Relationship Id="rId55" Type="http://schemas.openxmlformats.org/officeDocument/2006/relationships/image" Target="../media/image56.png"/><Relationship Id="rId63" Type="http://schemas.openxmlformats.org/officeDocument/2006/relationships/image" Target="../media/image60.png"/><Relationship Id="rId68" Type="http://schemas.openxmlformats.org/officeDocument/2006/relationships/customXml" Target="../ink/ink50.xml"/><Relationship Id="rId7" Type="http://schemas.openxmlformats.org/officeDocument/2006/relationships/image" Target="../media/image32.png"/><Relationship Id="rId71" Type="http://schemas.openxmlformats.org/officeDocument/2006/relationships/image" Target="../media/image64.png"/><Relationship Id="rId2" Type="http://schemas.openxmlformats.org/officeDocument/2006/relationships/hyperlink" Target="http://download.oracle.com/javase/7/docs/" TargetMode="External"/><Relationship Id="rId16" Type="http://schemas.openxmlformats.org/officeDocument/2006/relationships/customXml" Target="../ink/ink24.xml"/><Relationship Id="rId29" Type="http://schemas.openxmlformats.org/officeDocument/2006/relationships/image" Target="../media/image43.png"/><Relationship Id="rId11" Type="http://schemas.openxmlformats.org/officeDocument/2006/relationships/image" Target="../media/image34.png"/><Relationship Id="rId24" Type="http://schemas.openxmlformats.org/officeDocument/2006/relationships/customXml" Target="../ink/ink28.xml"/><Relationship Id="rId32" Type="http://schemas.openxmlformats.org/officeDocument/2006/relationships/customXml" Target="../ink/ink32.xml"/><Relationship Id="rId37" Type="http://schemas.openxmlformats.org/officeDocument/2006/relationships/image" Target="../media/image47.png"/><Relationship Id="rId40" Type="http://schemas.openxmlformats.org/officeDocument/2006/relationships/customXml" Target="../ink/ink36.xml"/><Relationship Id="rId45" Type="http://schemas.openxmlformats.org/officeDocument/2006/relationships/image" Target="../media/image51.png"/><Relationship Id="rId53" Type="http://schemas.openxmlformats.org/officeDocument/2006/relationships/image" Target="../media/image55.png"/><Relationship Id="rId58" Type="http://schemas.openxmlformats.org/officeDocument/2006/relationships/customXml" Target="../ink/ink45.xml"/><Relationship Id="rId66" Type="http://schemas.openxmlformats.org/officeDocument/2006/relationships/customXml" Target="../ink/ink49.xml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28" Type="http://schemas.openxmlformats.org/officeDocument/2006/relationships/customXml" Target="../ink/ink30.xml"/><Relationship Id="rId36" Type="http://schemas.openxmlformats.org/officeDocument/2006/relationships/customXml" Target="../ink/ink34.xml"/><Relationship Id="rId49" Type="http://schemas.openxmlformats.org/officeDocument/2006/relationships/image" Target="../media/image53.png"/><Relationship Id="rId57" Type="http://schemas.openxmlformats.org/officeDocument/2006/relationships/image" Target="../media/image57.png"/><Relationship Id="rId61" Type="http://schemas.openxmlformats.org/officeDocument/2006/relationships/image" Target="../media/image59.png"/><Relationship Id="rId10" Type="http://schemas.openxmlformats.org/officeDocument/2006/relationships/customXml" Target="../ink/ink21.xml"/><Relationship Id="rId19" Type="http://schemas.openxmlformats.org/officeDocument/2006/relationships/image" Target="../media/image38.png"/><Relationship Id="rId31" Type="http://schemas.openxmlformats.org/officeDocument/2006/relationships/image" Target="../media/image44.png"/><Relationship Id="rId44" Type="http://schemas.openxmlformats.org/officeDocument/2006/relationships/customXml" Target="../ink/ink38.xml"/><Relationship Id="rId52" Type="http://schemas.openxmlformats.org/officeDocument/2006/relationships/customXml" Target="../ink/ink42.xml"/><Relationship Id="rId60" Type="http://schemas.openxmlformats.org/officeDocument/2006/relationships/customXml" Target="../ink/ink46.xml"/><Relationship Id="rId65" Type="http://schemas.openxmlformats.org/officeDocument/2006/relationships/image" Target="../media/image61.png"/><Relationship Id="rId73" Type="http://schemas.openxmlformats.org/officeDocument/2006/relationships/image" Target="../media/image65.png"/><Relationship Id="rId4" Type="http://schemas.openxmlformats.org/officeDocument/2006/relationships/customXml" Target="../ink/ink18.xml"/><Relationship Id="rId9" Type="http://schemas.openxmlformats.org/officeDocument/2006/relationships/image" Target="../media/image33.png"/><Relationship Id="rId14" Type="http://schemas.openxmlformats.org/officeDocument/2006/relationships/customXml" Target="../ink/ink23.xml"/><Relationship Id="rId22" Type="http://schemas.openxmlformats.org/officeDocument/2006/relationships/customXml" Target="../ink/ink27.xml"/><Relationship Id="rId27" Type="http://schemas.openxmlformats.org/officeDocument/2006/relationships/image" Target="../media/image42.png"/><Relationship Id="rId30" Type="http://schemas.openxmlformats.org/officeDocument/2006/relationships/customXml" Target="../ink/ink31.xml"/><Relationship Id="rId35" Type="http://schemas.openxmlformats.org/officeDocument/2006/relationships/image" Target="../media/image46.png"/><Relationship Id="rId43" Type="http://schemas.openxmlformats.org/officeDocument/2006/relationships/image" Target="../media/image50.png"/><Relationship Id="rId48" Type="http://schemas.openxmlformats.org/officeDocument/2006/relationships/customXml" Target="../ink/ink40.xml"/><Relationship Id="rId56" Type="http://schemas.openxmlformats.org/officeDocument/2006/relationships/customXml" Target="../ink/ink44.xml"/><Relationship Id="rId64" Type="http://schemas.openxmlformats.org/officeDocument/2006/relationships/customXml" Target="../ink/ink48.xml"/><Relationship Id="rId69" Type="http://schemas.openxmlformats.org/officeDocument/2006/relationships/image" Target="../media/image63.png"/><Relationship Id="rId8" Type="http://schemas.openxmlformats.org/officeDocument/2006/relationships/customXml" Target="../ink/ink20.xml"/><Relationship Id="rId51" Type="http://schemas.openxmlformats.org/officeDocument/2006/relationships/image" Target="../media/image54.png"/><Relationship Id="rId72" Type="http://schemas.openxmlformats.org/officeDocument/2006/relationships/customXml" Target="../ink/ink52.xml"/><Relationship Id="rId3" Type="http://schemas.openxmlformats.org/officeDocument/2006/relationships/image" Target="../media/image30.jpeg"/><Relationship Id="rId12" Type="http://schemas.openxmlformats.org/officeDocument/2006/relationships/customXml" Target="../ink/ink22.xml"/><Relationship Id="rId17" Type="http://schemas.openxmlformats.org/officeDocument/2006/relationships/image" Target="../media/image37.png"/><Relationship Id="rId25" Type="http://schemas.openxmlformats.org/officeDocument/2006/relationships/image" Target="../media/image41.png"/><Relationship Id="rId33" Type="http://schemas.openxmlformats.org/officeDocument/2006/relationships/image" Target="../media/image45.png"/><Relationship Id="rId38" Type="http://schemas.openxmlformats.org/officeDocument/2006/relationships/customXml" Target="../ink/ink35.xml"/><Relationship Id="rId46" Type="http://schemas.openxmlformats.org/officeDocument/2006/relationships/customXml" Target="../ink/ink39.xml"/><Relationship Id="rId59" Type="http://schemas.openxmlformats.org/officeDocument/2006/relationships/image" Target="../media/image58.png"/><Relationship Id="rId67" Type="http://schemas.openxmlformats.org/officeDocument/2006/relationships/image" Target="../media/image62.png"/><Relationship Id="rId20" Type="http://schemas.openxmlformats.org/officeDocument/2006/relationships/customXml" Target="../ink/ink26.xml"/><Relationship Id="rId41" Type="http://schemas.openxmlformats.org/officeDocument/2006/relationships/image" Target="../media/image49.png"/><Relationship Id="rId54" Type="http://schemas.openxmlformats.org/officeDocument/2006/relationships/customXml" Target="../ink/ink43.xml"/><Relationship Id="rId62" Type="http://schemas.openxmlformats.org/officeDocument/2006/relationships/customXml" Target="../ink/ink47.xml"/><Relationship Id="rId70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customXml" Target="../ink/ink58.xml"/><Relationship Id="rId18" Type="http://schemas.openxmlformats.org/officeDocument/2006/relationships/image" Target="../media/image73.png"/><Relationship Id="rId26" Type="http://schemas.openxmlformats.org/officeDocument/2006/relationships/image" Target="../media/image76.png"/><Relationship Id="rId39" Type="http://schemas.openxmlformats.org/officeDocument/2006/relationships/customXml" Target="../ink/ink71.xml"/><Relationship Id="rId3" Type="http://schemas.openxmlformats.org/officeDocument/2006/relationships/customXml" Target="../ink/ink53.xml"/><Relationship Id="rId21" Type="http://schemas.openxmlformats.org/officeDocument/2006/relationships/customXml" Target="../ink/ink62.xml"/><Relationship Id="rId34" Type="http://schemas.openxmlformats.org/officeDocument/2006/relationships/image" Target="../media/image80.png"/><Relationship Id="rId42" Type="http://schemas.openxmlformats.org/officeDocument/2006/relationships/image" Target="../media/image84.png"/><Relationship Id="rId7" Type="http://schemas.openxmlformats.org/officeDocument/2006/relationships/customXml" Target="../ink/ink55.xml"/><Relationship Id="rId12" Type="http://schemas.openxmlformats.org/officeDocument/2006/relationships/image" Target="../media/image70.png"/><Relationship Id="rId17" Type="http://schemas.openxmlformats.org/officeDocument/2006/relationships/customXml" Target="../ink/ink60.xml"/><Relationship Id="rId25" Type="http://schemas.openxmlformats.org/officeDocument/2006/relationships/customXml" Target="../ink/ink64.xml"/><Relationship Id="rId33" Type="http://schemas.openxmlformats.org/officeDocument/2006/relationships/customXml" Target="../ink/ink68.xml"/><Relationship Id="rId38" Type="http://schemas.openxmlformats.org/officeDocument/2006/relationships/image" Target="../media/image82.png"/><Relationship Id="rId2" Type="http://schemas.openxmlformats.org/officeDocument/2006/relationships/hyperlink" Target="http://www.oracle.com/technetwork/java/index.html" TargetMode="External"/><Relationship Id="rId16" Type="http://schemas.openxmlformats.org/officeDocument/2006/relationships/image" Target="../media/image72.png"/><Relationship Id="rId20" Type="http://schemas.openxmlformats.org/officeDocument/2006/relationships/image" Target="../media/image33.png"/><Relationship Id="rId29" Type="http://schemas.openxmlformats.org/officeDocument/2006/relationships/customXml" Target="../ink/ink66.xml"/><Relationship Id="rId41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customXml" Target="../ink/ink57.xml"/><Relationship Id="rId24" Type="http://schemas.openxmlformats.org/officeDocument/2006/relationships/image" Target="../media/image75.png"/><Relationship Id="rId32" Type="http://schemas.openxmlformats.org/officeDocument/2006/relationships/image" Target="../media/image79.png"/><Relationship Id="rId37" Type="http://schemas.openxmlformats.org/officeDocument/2006/relationships/customXml" Target="../ink/ink70.xml"/><Relationship Id="rId40" Type="http://schemas.openxmlformats.org/officeDocument/2006/relationships/image" Target="../media/image83.png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23" Type="http://schemas.openxmlformats.org/officeDocument/2006/relationships/customXml" Target="../ink/ink63.xml"/><Relationship Id="rId28" Type="http://schemas.openxmlformats.org/officeDocument/2006/relationships/image" Target="../media/image77.png"/><Relationship Id="rId36" Type="http://schemas.openxmlformats.org/officeDocument/2006/relationships/image" Target="../media/image81.png"/><Relationship Id="rId10" Type="http://schemas.openxmlformats.org/officeDocument/2006/relationships/image" Target="../media/image69.png"/><Relationship Id="rId19" Type="http://schemas.openxmlformats.org/officeDocument/2006/relationships/customXml" Target="../ink/ink61.xml"/><Relationship Id="rId31" Type="http://schemas.openxmlformats.org/officeDocument/2006/relationships/customXml" Target="../ink/ink67.xml"/><Relationship Id="rId44" Type="http://schemas.openxmlformats.org/officeDocument/2006/relationships/image" Target="../media/image85.png"/><Relationship Id="rId4" Type="http://schemas.openxmlformats.org/officeDocument/2006/relationships/image" Target="../media/image66.png"/><Relationship Id="rId9" Type="http://schemas.openxmlformats.org/officeDocument/2006/relationships/customXml" Target="../ink/ink56.xml"/><Relationship Id="rId14" Type="http://schemas.openxmlformats.org/officeDocument/2006/relationships/image" Target="../media/image71.png"/><Relationship Id="rId22" Type="http://schemas.openxmlformats.org/officeDocument/2006/relationships/image" Target="../media/image74.png"/><Relationship Id="rId27" Type="http://schemas.openxmlformats.org/officeDocument/2006/relationships/customXml" Target="../ink/ink65.xml"/><Relationship Id="rId30" Type="http://schemas.openxmlformats.org/officeDocument/2006/relationships/image" Target="../media/image78.png"/><Relationship Id="rId35" Type="http://schemas.openxmlformats.org/officeDocument/2006/relationships/customXml" Target="../ink/ink69.xml"/><Relationship Id="rId43" Type="http://schemas.openxmlformats.org/officeDocument/2006/relationships/customXml" Target="../ink/ink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7/docs/api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customXml" Target="../ink/ink79.xml"/><Relationship Id="rId18" Type="http://schemas.openxmlformats.org/officeDocument/2006/relationships/image" Target="../media/image99.png"/><Relationship Id="rId26" Type="http://schemas.openxmlformats.org/officeDocument/2006/relationships/image" Target="../media/image103.png"/><Relationship Id="rId3" Type="http://schemas.openxmlformats.org/officeDocument/2006/relationships/customXml" Target="../ink/ink74.xml"/><Relationship Id="rId21" Type="http://schemas.openxmlformats.org/officeDocument/2006/relationships/customXml" Target="../ink/ink83.xml"/><Relationship Id="rId7" Type="http://schemas.openxmlformats.org/officeDocument/2006/relationships/customXml" Target="../ink/ink76.xml"/><Relationship Id="rId12" Type="http://schemas.openxmlformats.org/officeDocument/2006/relationships/image" Target="../media/image96.png"/><Relationship Id="rId17" Type="http://schemas.openxmlformats.org/officeDocument/2006/relationships/customXml" Target="../ink/ink81.xml"/><Relationship Id="rId25" Type="http://schemas.openxmlformats.org/officeDocument/2006/relationships/customXml" Target="../ink/ink85.xml"/><Relationship Id="rId2" Type="http://schemas.openxmlformats.org/officeDocument/2006/relationships/hyperlink" Target="http://www.eclipse.org/downloads/" TargetMode="External"/><Relationship Id="rId16" Type="http://schemas.openxmlformats.org/officeDocument/2006/relationships/image" Target="../media/image98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customXml" Target="../ink/ink78.xml"/><Relationship Id="rId24" Type="http://schemas.openxmlformats.org/officeDocument/2006/relationships/image" Target="../media/image102.png"/><Relationship Id="rId5" Type="http://schemas.openxmlformats.org/officeDocument/2006/relationships/customXml" Target="../ink/ink75.xml"/><Relationship Id="rId15" Type="http://schemas.openxmlformats.org/officeDocument/2006/relationships/customXml" Target="../ink/ink80.xml"/><Relationship Id="rId23" Type="http://schemas.openxmlformats.org/officeDocument/2006/relationships/customXml" Target="../ink/ink84.xml"/><Relationship Id="rId10" Type="http://schemas.openxmlformats.org/officeDocument/2006/relationships/image" Target="../media/image95.png"/><Relationship Id="rId19" Type="http://schemas.openxmlformats.org/officeDocument/2006/relationships/customXml" Target="../ink/ink82.xml"/><Relationship Id="rId4" Type="http://schemas.openxmlformats.org/officeDocument/2006/relationships/image" Target="../media/image92.png"/><Relationship Id="rId9" Type="http://schemas.openxmlformats.org/officeDocument/2006/relationships/customXml" Target="../ink/ink77.xml"/><Relationship Id="rId14" Type="http://schemas.openxmlformats.org/officeDocument/2006/relationships/image" Target="../media/image97.png"/><Relationship Id="rId22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.xml"/><Relationship Id="rId13" Type="http://schemas.openxmlformats.org/officeDocument/2006/relationships/image" Target="../media/image122.png"/><Relationship Id="rId18" Type="http://schemas.openxmlformats.org/officeDocument/2006/relationships/customXml" Target="../ink/ink94.xml"/><Relationship Id="rId26" Type="http://schemas.openxmlformats.org/officeDocument/2006/relationships/customXml" Target="../ink/ink98.xml"/><Relationship Id="rId39" Type="http://schemas.openxmlformats.org/officeDocument/2006/relationships/image" Target="../media/image135.png"/><Relationship Id="rId3" Type="http://schemas.openxmlformats.org/officeDocument/2006/relationships/image" Target="../media/image117.png"/><Relationship Id="rId21" Type="http://schemas.openxmlformats.org/officeDocument/2006/relationships/image" Target="../media/image126.png"/><Relationship Id="rId34" Type="http://schemas.openxmlformats.org/officeDocument/2006/relationships/customXml" Target="../ink/ink102.xml"/><Relationship Id="rId7" Type="http://schemas.openxmlformats.org/officeDocument/2006/relationships/image" Target="../media/image119.png"/><Relationship Id="rId12" Type="http://schemas.openxmlformats.org/officeDocument/2006/relationships/customXml" Target="../ink/ink91.xml"/><Relationship Id="rId17" Type="http://schemas.openxmlformats.org/officeDocument/2006/relationships/image" Target="../media/image124.png"/><Relationship Id="rId25" Type="http://schemas.openxmlformats.org/officeDocument/2006/relationships/image" Target="../media/image128.png"/><Relationship Id="rId33" Type="http://schemas.openxmlformats.org/officeDocument/2006/relationships/image" Target="../media/image132.png"/><Relationship Id="rId38" Type="http://schemas.openxmlformats.org/officeDocument/2006/relationships/customXml" Target="../ink/ink104.xml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0" Type="http://schemas.openxmlformats.org/officeDocument/2006/relationships/customXml" Target="../ink/ink95.xml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11" Type="http://schemas.openxmlformats.org/officeDocument/2006/relationships/image" Target="../media/image121.png"/><Relationship Id="rId24" Type="http://schemas.openxmlformats.org/officeDocument/2006/relationships/customXml" Target="../ink/ink97.xml"/><Relationship Id="rId32" Type="http://schemas.openxmlformats.org/officeDocument/2006/relationships/customXml" Target="../ink/ink101.xml"/><Relationship Id="rId37" Type="http://schemas.openxmlformats.org/officeDocument/2006/relationships/image" Target="../media/image134.png"/><Relationship Id="rId5" Type="http://schemas.openxmlformats.org/officeDocument/2006/relationships/image" Target="../media/image118.png"/><Relationship Id="rId15" Type="http://schemas.openxmlformats.org/officeDocument/2006/relationships/image" Target="../media/image123.png"/><Relationship Id="rId23" Type="http://schemas.openxmlformats.org/officeDocument/2006/relationships/image" Target="../media/image127.png"/><Relationship Id="rId28" Type="http://schemas.openxmlformats.org/officeDocument/2006/relationships/customXml" Target="../ink/ink99.xml"/><Relationship Id="rId36" Type="http://schemas.openxmlformats.org/officeDocument/2006/relationships/customXml" Target="../ink/ink103.xml"/><Relationship Id="rId10" Type="http://schemas.openxmlformats.org/officeDocument/2006/relationships/customXml" Target="../ink/ink90.xml"/><Relationship Id="rId19" Type="http://schemas.openxmlformats.org/officeDocument/2006/relationships/image" Target="../media/image125.png"/><Relationship Id="rId31" Type="http://schemas.openxmlformats.org/officeDocument/2006/relationships/image" Target="../media/image131.png"/><Relationship Id="rId4" Type="http://schemas.openxmlformats.org/officeDocument/2006/relationships/customXml" Target="../ink/ink87.xml"/><Relationship Id="rId9" Type="http://schemas.openxmlformats.org/officeDocument/2006/relationships/image" Target="../media/image120.png"/><Relationship Id="rId14" Type="http://schemas.openxmlformats.org/officeDocument/2006/relationships/customXml" Target="../ink/ink92.xml"/><Relationship Id="rId22" Type="http://schemas.openxmlformats.org/officeDocument/2006/relationships/customXml" Target="../ink/ink96.xml"/><Relationship Id="rId27" Type="http://schemas.openxmlformats.org/officeDocument/2006/relationships/image" Target="../media/image129.png"/><Relationship Id="rId30" Type="http://schemas.openxmlformats.org/officeDocument/2006/relationships/customXml" Target="../ink/ink100.xml"/><Relationship Id="rId35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.xml"/><Relationship Id="rId13" Type="http://schemas.openxmlformats.org/officeDocument/2006/relationships/image" Target="../media/image141.png"/><Relationship Id="rId18" Type="http://schemas.openxmlformats.org/officeDocument/2006/relationships/customXml" Target="../ink/ink113.xml"/><Relationship Id="rId3" Type="http://schemas.openxmlformats.org/officeDocument/2006/relationships/image" Target="../media/image136.png"/><Relationship Id="rId21" Type="http://schemas.openxmlformats.org/officeDocument/2006/relationships/image" Target="../media/image145.png"/><Relationship Id="rId7" Type="http://schemas.openxmlformats.org/officeDocument/2006/relationships/image" Target="../media/image138.png"/><Relationship Id="rId12" Type="http://schemas.openxmlformats.org/officeDocument/2006/relationships/customXml" Target="../ink/ink110.xml"/><Relationship Id="rId17" Type="http://schemas.openxmlformats.org/officeDocument/2006/relationships/image" Target="../media/image143.png"/><Relationship Id="rId2" Type="http://schemas.openxmlformats.org/officeDocument/2006/relationships/customXml" Target="../ink/ink105.xml"/><Relationship Id="rId16" Type="http://schemas.openxmlformats.org/officeDocument/2006/relationships/customXml" Target="../ink/ink112.xml"/><Relationship Id="rId20" Type="http://schemas.openxmlformats.org/officeDocument/2006/relationships/customXml" Target="../ink/ink1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.xml"/><Relationship Id="rId11" Type="http://schemas.openxmlformats.org/officeDocument/2006/relationships/image" Target="../media/image140.png"/><Relationship Id="rId5" Type="http://schemas.openxmlformats.org/officeDocument/2006/relationships/image" Target="../media/image137.png"/><Relationship Id="rId15" Type="http://schemas.openxmlformats.org/officeDocument/2006/relationships/image" Target="../media/image142.png"/><Relationship Id="rId10" Type="http://schemas.openxmlformats.org/officeDocument/2006/relationships/customXml" Target="../ink/ink109.xml"/><Relationship Id="rId19" Type="http://schemas.openxmlformats.org/officeDocument/2006/relationships/image" Target="../media/image144.png"/><Relationship Id="rId4" Type="http://schemas.openxmlformats.org/officeDocument/2006/relationships/customXml" Target="../ink/ink106.xml"/><Relationship Id="rId9" Type="http://schemas.openxmlformats.org/officeDocument/2006/relationships/image" Target="../media/image139.png"/><Relationship Id="rId14" Type="http://schemas.openxmlformats.org/officeDocument/2006/relationships/customXml" Target="../ink/ink1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.xml"/><Relationship Id="rId13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48.png"/><Relationship Id="rId12" Type="http://schemas.openxmlformats.org/officeDocument/2006/relationships/customXml" Target="../ink/ink120.xml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7.xml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5" Type="http://schemas.openxmlformats.org/officeDocument/2006/relationships/image" Target="../media/image152.png"/><Relationship Id="rId10" Type="http://schemas.openxmlformats.org/officeDocument/2006/relationships/customXml" Target="../ink/ink119.xml"/><Relationship Id="rId4" Type="http://schemas.openxmlformats.org/officeDocument/2006/relationships/customXml" Target="../ink/ink116.xml"/><Relationship Id="rId9" Type="http://schemas.openxmlformats.org/officeDocument/2006/relationships/image" Target="../media/image149.png"/><Relationship Id="rId14" Type="http://schemas.openxmlformats.org/officeDocument/2006/relationships/customXml" Target="../ink/ink12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13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5.png"/><Relationship Id="rId12" Type="http://schemas.openxmlformats.org/officeDocument/2006/relationships/customXml" Target="../ink/ink127.xml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.xml"/><Relationship Id="rId11" Type="http://schemas.openxmlformats.org/officeDocument/2006/relationships/image" Target="../media/image157.png"/><Relationship Id="rId5" Type="http://schemas.openxmlformats.org/officeDocument/2006/relationships/image" Target="../media/image154.png"/><Relationship Id="rId10" Type="http://schemas.openxmlformats.org/officeDocument/2006/relationships/customXml" Target="../ink/ink126.xml"/><Relationship Id="rId4" Type="http://schemas.openxmlformats.org/officeDocument/2006/relationships/customXml" Target="../ink/ink123.xml"/><Relationship Id="rId9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가상 기계와 자바 실행 환경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바이트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코드</a:t>
            </a: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자바 가상 기계에서 실행 가능한 바이너리 코드</a:t>
            </a:r>
            <a:endParaRPr lang="en-US" altLang="ko-KR" dirty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/>
              <a:t>자바 가상 기계가 작동 중인 플랫폼에서 실행</a:t>
            </a:r>
            <a:endParaRPr lang="en-US" altLang="ko-KR" dirty="0"/>
          </a:p>
          <a:p>
            <a:pPr lvl="2"/>
            <a:r>
              <a:rPr lang="ko-KR" altLang="en-US" dirty="0"/>
              <a:t>자바 가상 기계가 인터프리터 방식으로 바이트 코드 해석</a:t>
            </a:r>
            <a:endParaRPr lang="en-US" altLang="ko-KR" dirty="0"/>
          </a:p>
          <a:p>
            <a:pPr lvl="1"/>
            <a:r>
              <a:rPr lang="ko-KR" altLang="en-US" dirty="0"/>
              <a:t>클래스 파일</a:t>
            </a:r>
            <a:r>
              <a:rPr lang="en-US" altLang="ko-KR" dirty="0"/>
              <a:t>(.class)</a:t>
            </a:r>
            <a:r>
              <a:rPr lang="ko-KR" altLang="en-US" dirty="0"/>
              <a:t>에 저장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00B0F0"/>
                </a:solidFill>
              </a:rPr>
              <a:t>자바 가상 기계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B0F0"/>
                </a:solidFill>
              </a:rPr>
              <a:t>JVM</a:t>
            </a:r>
            <a:r>
              <a:rPr lang="en-US" altLang="ko-KR" dirty="0"/>
              <a:t> : Java Virtual Machine)</a:t>
            </a:r>
          </a:p>
          <a:p>
            <a:pPr lvl="1"/>
            <a:r>
              <a:rPr lang="ko-KR" altLang="en-US" dirty="0"/>
              <a:t>각기 다른 플랫폼에 설치</a:t>
            </a:r>
            <a:endParaRPr lang="en-US" altLang="ko-KR" dirty="0"/>
          </a:p>
          <a:p>
            <a:pPr lvl="1"/>
            <a:r>
              <a:rPr lang="ko-KR" altLang="en-US" dirty="0"/>
              <a:t>동일한 자바 실행 환경 제공</a:t>
            </a:r>
            <a:endParaRPr lang="en-US" altLang="ko-KR" dirty="0"/>
          </a:p>
          <a:p>
            <a:pPr lvl="1"/>
            <a:r>
              <a:rPr lang="ko-KR" altLang="en-US" dirty="0"/>
              <a:t>자바 가상 기계 자체는 플랫폼에 종속적</a:t>
            </a:r>
            <a:endParaRPr lang="en-US" altLang="ko-KR" dirty="0"/>
          </a:p>
          <a:p>
            <a:pPr lvl="2"/>
            <a:r>
              <a:rPr lang="ko-KR" altLang="en-US" dirty="0"/>
              <a:t>자바 가상 기계는 플랫폼마다 각각 작성됨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리눅스에서</a:t>
            </a:r>
            <a:r>
              <a:rPr lang="ko-KR" altLang="en-US" dirty="0"/>
              <a:t> 작동하는 자바 가상 기계는 윈도우에서 작동하지 않음</a:t>
            </a:r>
            <a:endParaRPr lang="en-US" altLang="ko-KR" dirty="0"/>
          </a:p>
          <a:p>
            <a:pPr lvl="1"/>
            <a:r>
              <a:rPr lang="ko-KR" altLang="en-US" dirty="0"/>
              <a:t>자바 가상 기계 개발 및</a:t>
            </a:r>
            <a:r>
              <a:rPr lang="en-US" altLang="ko-KR" dirty="0"/>
              <a:t> </a:t>
            </a:r>
            <a:r>
              <a:rPr lang="ko-KR" altLang="en-US" dirty="0"/>
              <a:t>공급</a:t>
            </a:r>
            <a:endParaRPr lang="en-US" altLang="ko-KR" dirty="0"/>
          </a:p>
          <a:p>
            <a:pPr lvl="2"/>
            <a:r>
              <a:rPr lang="ko-KR" altLang="en-US" dirty="0"/>
              <a:t>자바 개발사인 </a:t>
            </a:r>
            <a:r>
              <a:rPr lang="ko-KR" altLang="en-US" dirty="0" err="1"/>
              <a:t>오라클</a:t>
            </a:r>
            <a:r>
              <a:rPr lang="ko-KR" altLang="en-US" dirty="0"/>
              <a:t> 외 </a:t>
            </a:r>
            <a:r>
              <a:rPr lang="en-US" altLang="ko-KR" dirty="0"/>
              <a:t>IBM, MS </a:t>
            </a:r>
            <a:r>
              <a:rPr lang="ko-KR" altLang="en-US" dirty="0"/>
              <a:t>등 다양한 회사에서 제작 공급</a:t>
            </a:r>
            <a:endParaRPr lang="en-US" altLang="ko-KR" dirty="0"/>
          </a:p>
          <a:p>
            <a:r>
              <a:rPr lang="ko-KR" altLang="en-US" dirty="0"/>
              <a:t>자바의 실행</a:t>
            </a:r>
            <a:endParaRPr lang="en-US" altLang="ko-KR" dirty="0"/>
          </a:p>
          <a:p>
            <a:pPr lvl="1"/>
            <a:r>
              <a:rPr lang="ko-KR" altLang="en-US" dirty="0"/>
              <a:t>자바 가상 기계가 클래스 파일</a:t>
            </a:r>
            <a:r>
              <a:rPr lang="en-US" altLang="ko-KR" dirty="0"/>
              <a:t>(.class)</a:t>
            </a:r>
            <a:r>
              <a:rPr lang="ko-KR" altLang="en-US" dirty="0"/>
              <a:t>의 바이트 코드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CCB7B85-B0F8-477C-8970-23F5777F004C}"/>
                  </a:ext>
                </a:extLst>
              </p14:cNvPr>
              <p14:cNvContentPartPr/>
              <p14:nvPr/>
            </p14:nvContentPartPr>
            <p14:xfrm>
              <a:off x="330491" y="934528"/>
              <a:ext cx="1000800" cy="109674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CCB7B85-B0F8-477C-8970-23F5777F00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491" y="916537"/>
                <a:ext cx="1018440" cy="11323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4688510" y="2293230"/>
            <a:ext cx="2857520" cy="12858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응용프로그램의 실행</a:t>
            </a:r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902824" y="2436106"/>
            <a:ext cx="12049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...................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87916" y="4758340"/>
            <a:ext cx="8533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Hello.java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89249" y="4738060"/>
            <a:ext cx="1714511" cy="3895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자바 컴파일러</a:t>
            </a:r>
          </a:p>
        </p:txBody>
      </p:sp>
      <p:cxnSp>
        <p:nvCxnSpPr>
          <p:cNvPr id="8" name="직선 화살표 연결선 7"/>
          <p:cNvCxnSpPr>
            <a:stCxn id="5" idx="3"/>
            <a:endCxn id="6" idx="2"/>
          </p:cNvCxnSpPr>
          <p:nvPr/>
        </p:nvCxnSpPr>
        <p:spPr>
          <a:xfrm>
            <a:off x="1041227" y="4896840"/>
            <a:ext cx="448022" cy="35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6"/>
            <a:endCxn id="23" idx="1"/>
          </p:cNvCxnSpPr>
          <p:nvPr/>
        </p:nvCxnSpPr>
        <p:spPr>
          <a:xfrm flipV="1">
            <a:off x="3203760" y="4931198"/>
            <a:ext cx="359558" cy="1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750" y="5507940"/>
            <a:ext cx="107433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ko-KR" altLang="en-US" sz="1400" dirty="0">
                <a:solidFill>
                  <a:srgbClr val="0070C0"/>
                </a:solidFill>
              </a:rPr>
              <a:t>소스 코드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5507940"/>
            <a:ext cx="14109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ko-KR" altLang="en-US" sz="1400" dirty="0">
                <a:solidFill>
                  <a:srgbClr val="0070C0"/>
                </a:solidFill>
              </a:rPr>
              <a:t>바이트 코드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8576" y="2650420"/>
            <a:ext cx="114005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Object.class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117270" y="3007610"/>
            <a:ext cx="107933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String.class</a:t>
            </a:r>
            <a:endParaRPr lang="ko-KR" altLang="en-US" sz="1400" dirty="0"/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5758604" y="2958197"/>
            <a:ext cx="704038" cy="141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5" idx="2"/>
            <a:endCxn id="40" idx="0"/>
          </p:cNvCxnSpPr>
          <p:nvPr/>
        </p:nvCxnSpPr>
        <p:spPr>
          <a:xfrm>
            <a:off x="6656937" y="3315387"/>
            <a:ext cx="358507" cy="1071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68325" y="1936039"/>
            <a:ext cx="42462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실행에 필요한 자바 클래스 라이브러리</a:t>
            </a:r>
            <a:r>
              <a:rPr lang="en-US" altLang="ko-KR" sz="1400" dirty="0"/>
              <a:t>(JDK APIs)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5855" y="5207245"/>
            <a:ext cx="9174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Shape.java</a:t>
            </a:r>
            <a:endParaRPr lang="ko-KR" altLang="en-US" sz="1200" dirty="0"/>
          </a:p>
        </p:txBody>
      </p:sp>
      <p:cxnSp>
        <p:nvCxnSpPr>
          <p:cNvPr id="20" name="직선 화살표 연결선 19"/>
          <p:cNvCxnSpPr>
            <a:stCxn id="19" idx="3"/>
            <a:endCxn id="6" idx="3"/>
          </p:cNvCxnSpPr>
          <p:nvPr/>
        </p:nvCxnSpPr>
        <p:spPr>
          <a:xfrm flipV="1">
            <a:off x="1073286" y="5070530"/>
            <a:ext cx="667047" cy="275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7916" y="4293494"/>
            <a:ext cx="8402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Draw.java</a:t>
            </a:r>
            <a:endParaRPr lang="ko-KR" altLang="en-US" sz="1200" dirty="0"/>
          </a:p>
        </p:txBody>
      </p:sp>
      <p:cxnSp>
        <p:nvCxnSpPr>
          <p:cNvPr id="22" name="직선 화살표 연결선 21"/>
          <p:cNvCxnSpPr>
            <a:stCxn id="21" idx="3"/>
            <a:endCxn id="6" idx="1"/>
          </p:cNvCxnSpPr>
          <p:nvPr/>
        </p:nvCxnSpPr>
        <p:spPr>
          <a:xfrm>
            <a:off x="1028146" y="4431994"/>
            <a:ext cx="712187" cy="3631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563318" y="4792698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Hello.class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3491880" y="5213423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Shape.class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3563318" y="4379217"/>
            <a:ext cx="8945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Draw.class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>
            <a:stCxn id="6" idx="5"/>
            <a:endCxn id="24" idx="1"/>
          </p:cNvCxnSpPr>
          <p:nvPr/>
        </p:nvCxnSpPr>
        <p:spPr>
          <a:xfrm>
            <a:off x="2952676" y="5070530"/>
            <a:ext cx="539204" cy="2813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6" idx="7"/>
            <a:endCxn id="25" idx="1"/>
          </p:cNvCxnSpPr>
          <p:nvPr/>
        </p:nvCxnSpPr>
        <p:spPr>
          <a:xfrm flipV="1">
            <a:off x="2952676" y="4517717"/>
            <a:ext cx="610642" cy="2773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5" idx="3"/>
          </p:cNvCxnSpPr>
          <p:nvPr/>
        </p:nvCxnSpPr>
        <p:spPr>
          <a:xfrm>
            <a:off x="4457858" y="4517717"/>
            <a:ext cx="685141" cy="64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23" idx="3"/>
            <a:endCxn id="96" idx="1"/>
          </p:cNvCxnSpPr>
          <p:nvPr/>
        </p:nvCxnSpPr>
        <p:spPr>
          <a:xfrm flipV="1">
            <a:off x="4470939" y="4548997"/>
            <a:ext cx="672060" cy="3822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4" idx="3"/>
          </p:cNvCxnSpPr>
          <p:nvPr/>
        </p:nvCxnSpPr>
        <p:spPr>
          <a:xfrm flipV="1">
            <a:off x="4463621" y="4677919"/>
            <a:ext cx="679378" cy="674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61519" y="376754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클래스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로딩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654917" y="3579114"/>
            <a:ext cx="0" cy="7143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79046" y="369728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자바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프로그래밍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161275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4" name="원호 43"/>
          <p:cNvSpPr/>
          <p:nvPr/>
        </p:nvSpPr>
        <p:spPr>
          <a:xfrm>
            <a:off x="5161275" y="4725144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5" name="원호 44"/>
          <p:cNvSpPr/>
          <p:nvPr/>
        </p:nvSpPr>
        <p:spPr>
          <a:xfrm rot="10800000">
            <a:off x="5161274" y="4869160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1" name="TextBox 70"/>
          <p:cNvSpPr txBox="1"/>
          <p:nvPr/>
        </p:nvSpPr>
        <p:spPr>
          <a:xfrm>
            <a:off x="5142999" y="4410391"/>
            <a:ext cx="1225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자바</a:t>
            </a:r>
            <a:r>
              <a:rPr lang="en-US" altLang="ko-KR" sz="1100" dirty="0"/>
              <a:t> </a:t>
            </a:r>
            <a:r>
              <a:rPr lang="ko-KR" altLang="en-US" sz="1100" dirty="0"/>
              <a:t>가상 기계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061647" y="4797152"/>
            <a:ext cx="1356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윈도우 운영체제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034590" y="5173208"/>
            <a:ext cx="1442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인텔</a:t>
            </a:r>
            <a:r>
              <a:rPr lang="en-US" altLang="ko-KR" sz="1100" dirty="0"/>
              <a:t> PC H/W</a:t>
            </a:r>
            <a:endParaRPr lang="ko-KR" altLang="en-US" sz="1100" dirty="0"/>
          </a:p>
        </p:txBody>
      </p:sp>
      <p:sp>
        <p:nvSpPr>
          <p:cNvPr id="40" name="직사각형 39"/>
          <p:cNvSpPr/>
          <p:nvPr/>
        </p:nvSpPr>
        <p:spPr>
          <a:xfrm>
            <a:off x="6418115" y="4386968"/>
            <a:ext cx="1194657" cy="1127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1" name="원호 40"/>
          <p:cNvSpPr/>
          <p:nvPr/>
        </p:nvSpPr>
        <p:spPr>
          <a:xfrm rot="10800000">
            <a:off x="6418115" y="4472868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2" name="원호 41"/>
          <p:cNvSpPr/>
          <p:nvPr/>
        </p:nvSpPr>
        <p:spPr>
          <a:xfrm>
            <a:off x="6418114" y="5082087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72" name="TextBox 71"/>
          <p:cNvSpPr txBox="1"/>
          <p:nvPr/>
        </p:nvSpPr>
        <p:spPr>
          <a:xfrm>
            <a:off x="6418115" y="4404284"/>
            <a:ext cx="1301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자바</a:t>
            </a:r>
            <a:r>
              <a:rPr lang="en-US" altLang="ko-KR" sz="1100" dirty="0"/>
              <a:t> </a:t>
            </a:r>
            <a:r>
              <a:rPr lang="ko-KR" altLang="en-US" sz="1100" dirty="0"/>
              <a:t>가상 기계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264537" y="4794055"/>
            <a:ext cx="1492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Apple</a:t>
            </a:r>
            <a:r>
              <a:rPr lang="ko-KR" altLang="en-US" sz="1100" dirty="0"/>
              <a:t> 맥 운영체제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418551" y="5154095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Apple H/W</a:t>
            </a:r>
            <a:endParaRPr lang="ko-KR" altLang="en-US" sz="1100" dirty="0"/>
          </a:p>
        </p:txBody>
      </p:sp>
      <p:sp>
        <p:nvSpPr>
          <p:cNvPr id="46" name="직사각형 45"/>
          <p:cNvSpPr/>
          <p:nvPr/>
        </p:nvSpPr>
        <p:spPr>
          <a:xfrm>
            <a:off x="7697557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61" name="직선 연결선 60"/>
          <p:cNvCxnSpPr/>
          <p:nvPr/>
        </p:nvCxnSpPr>
        <p:spPr>
          <a:xfrm flipV="1">
            <a:off x="7697557" y="4677919"/>
            <a:ext cx="597328" cy="9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294885" y="4677919"/>
            <a:ext cx="597329" cy="95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7697557" y="5020531"/>
            <a:ext cx="608246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V="1">
            <a:off x="8305803" y="5020531"/>
            <a:ext cx="586411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685431" y="4393385"/>
            <a:ext cx="1206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자바</a:t>
            </a:r>
            <a:r>
              <a:rPr lang="en-US" altLang="ko-KR" sz="1100" dirty="0"/>
              <a:t> </a:t>
            </a:r>
            <a:r>
              <a:rPr lang="ko-KR" altLang="en-US" sz="1100" dirty="0"/>
              <a:t>가상 기계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612772" y="4773729"/>
            <a:ext cx="1296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휴대폰 운영체제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685431" y="5140704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휴대폰</a:t>
            </a:r>
            <a:r>
              <a:rPr lang="en-US" altLang="ko-KR" sz="1100" dirty="0"/>
              <a:t> H/W</a:t>
            </a:r>
            <a:endParaRPr lang="ko-KR" altLang="en-US" sz="1100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5142999" y="4420074"/>
            <a:ext cx="3766568" cy="257845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6" y="1947701"/>
            <a:ext cx="1431756" cy="149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335728" y="1412776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* </a:t>
            </a:r>
            <a:r>
              <a:rPr lang="ko-KR" altLang="en-US" sz="1400" dirty="0">
                <a:solidFill>
                  <a:srgbClr val="0070C0"/>
                </a:solidFill>
              </a:rPr>
              <a:t>자바는 링크 과정 없음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4FD323C-E975-4865-A96A-E63E41410E76}"/>
                  </a:ext>
                </a:extLst>
              </p14:cNvPr>
              <p14:cNvContentPartPr/>
              <p14:nvPr/>
            </p14:nvContentPartPr>
            <p14:xfrm>
              <a:off x="5082851" y="5156788"/>
              <a:ext cx="1043100" cy="280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4FD323C-E975-4865-A96A-E63E41410E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3853" y="5138788"/>
                <a:ext cx="1060737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0DF4E3EA-7296-4664-A256-C6CFFCA4BF84}"/>
                  </a:ext>
                </a:extLst>
              </p14:cNvPr>
              <p14:cNvContentPartPr/>
              <p14:nvPr/>
            </p14:nvContentPartPr>
            <p14:xfrm>
              <a:off x="6562091" y="5459188"/>
              <a:ext cx="969300" cy="4554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0DF4E3EA-7296-4664-A256-C6CFFCA4BF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3093" y="5441399"/>
                <a:ext cx="986937" cy="807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BC77F884-451A-4A79-8AF6-DB3C824577DB}"/>
                  </a:ext>
                </a:extLst>
              </p14:cNvPr>
              <p14:cNvContentPartPr/>
              <p14:nvPr/>
            </p14:nvContentPartPr>
            <p14:xfrm>
              <a:off x="7792571" y="5062648"/>
              <a:ext cx="952560" cy="2772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BC77F884-451A-4A79-8AF6-DB3C824577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83574" y="5044648"/>
                <a:ext cx="970193" cy="6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자바와 </a:t>
            </a:r>
            <a:r>
              <a:rPr lang="ko-KR" altLang="en-US" dirty="0" err="1"/>
              <a:t>타언어</a:t>
            </a:r>
            <a:r>
              <a:rPr lang="en-US" altLang="ko-KR" dirty="0"/>
              <a:t>(C/C++)</a:t>
            </a:r>
            <a:r>
              <a:rPr lang="ko-KR" altLang="en-US" dirty="0"/>
              <a:t>의 실행 차이</a:t>
            </a:r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891118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891382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9982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자바 소스 파일</a:t>
            </a:r>
            <a:r>
              <a:rPr lang="en-US" altLang="ko-KR" sz="1600" dirty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457586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바이트 코드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Test.class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605630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963084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63084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운영체제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63084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자바 가상 기계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6692257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7177398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자바</a:t>
            </a:r>
            <a:r>
              <a:rPr lang="en-US" altLang="ko-KR" sz="1400" dirty="0"/>
              <a:t>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Test.class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27584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cout</a:t>
            </a:r>
            <a:r>
              <a:rPr lang="en-US" altLang="ko-KR" sz="1600" dirty="0"/>
              <a:t> &lt;&lt;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3176870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 err="1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891118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891382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85559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소스 파일</a:t>
            </a:r>
            <a:r>
              <a:rPr lang="en-US" altLang="ko-KR" sz="1600" dirty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424096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바이너리</a:t>
            </a:r>
            <a:r>
              <a:rPr lang="en-US" altLang="ko-KR" sz="1600" dirty="0"/>
              <a:t> </a:t>
            </a:r>
            <a:r>
              <a:rPr lang="ko-KR" altLang="en-US" sz="1600" dirty="0"/>
              <a:t>실행 파일</a:t>
            </a:r>
            <a:r>
              <a:rPr lang="en-US" altLang="ko-KR" sz="1600" dirty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605630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7034522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하드웨어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34522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7177398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C++ </a:t>
            </a:r>
            <a:r>
              <a:rPr lang="ko-KR" altLang="en-US" sz="1400" dirty="0"/>
              <a:t>프로그램</a:t>
            </a:r>
            <a:r>
              <a:rPr lang="en-US" altLang="ko-KR" sz="1400" dirty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3176870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</a:p>
        </p:txBody>
      </p:sp>
      <p:sp>
        <p:nvSpPr>
          <p:cNvPr id="35" name="오른쪽 화살표 34"/>
          <p:cNvSpPr/>
          <p:nvPr/>
        </p:nvSpPr>
        <p:spPr>
          <a:xfrm>
            <a:off x="6677332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F44C41F-1485-4989-AD2C-DABD097D3CB2}"/>
                  </a:ext>
                </a:extLst>
              </p14:cNvPr>
              <p14:cNvContentPartPr/>
              <p14:nvPr/>
            </p14:nvContentPartPr>
            <p14:xfrm>
              <a:off x="3548531" y="6467908"/>
              <a:ext cx="189720" cy="3493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F44C41F-1485-4989-AD2C-DABD097D3C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9548" y="6449936"/>
                <a:ext cx="207327" cy="384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F2E1CE4-1AA5-4343-B088-10EB602A9D82}"/>
                  </a:ext>
                </a:extLst>
              </p14:cNvPr>
              <p14:cNvContentPartPr/>
              <p14:nvPr/>
            </p14:nvContentPartPr>
            <p14:xfrm>
              <a:off x="3691091" y="6716668"/>
              <a:ext cx="117360" cy="2077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F2E1CE4-1AA5-4343-B088-10EB602A9D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2091" y="6698668"/>
                <a:ext cx="1350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A3C7986-23B7-424E-996D-BD1692ED7A04}"/>
                  </a:ext>
                </a:extLst>
              </p14:cNvPr>
              <p14:cNvContentPartPr/>
              <p14:nvPr/>
            </p14:nvContentPartPr>
            <p14:xfrm>
              <a:off x="3886031" y="6414088"/>
              <a:ext cx="77040" cy="4498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A3C7986-23B7-424E-996D-BD1692ED7A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7073" y="6396095"/>
                <a:ext cx="94598" cy="4854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CFA0221-0721-4AC8-AC6C-78A343EC4FA5}"/>
                  </a:ext>
                </a:extLst>
              </p14:cNvPr>
              <p14:cNvContentPartPr/>
              <p14:nvPr/>
            </p14:nvContentPartPr>
            <p14:xfrm>
              <a:off x="4000331" y="6615868"/>
              <a:ext cx="219240" cy="1645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CFA0221-0721-4AC8-AC6C-78A343EC4F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1331" y="6597868"/>
                <a:ext cx="236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4546A330-24E8-4DD0-A40C-EA6EFCD73C46}"/>
                  </a:ext>
                </a:extLst>
              </p14:cNvPr>
              <p14:cNvContentPartPr/>
              <p14:nvPr/>
            </p14:nvContentPartPr>
            <p14:xfrm>
              <a:off x="4343231" y="6434248"/>
              <a:ext cx="111780" cy="3241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4546A330-24E8-4DD0-A40C-EA6EFCD73C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4245" y="6416258"/>
                <a:ext cx="129392" cy="3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AEECCE8-2C4E-4F0D-B490-F592C0998EDD}"/>
                  </a:ext>
                </a:extLst>
              </p14:cNvPr>
              <p14:cNvContentPartPr/>
              <p14:nvPr/>
            </p14:nvContentPartPr>
            <p14:xfrm>
              <a:off x="4242431" y="7005748"/>
              <a:ext cx="180720" cy="1355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AEECCE8-2C4E-4F0D-B490-F592C0998E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33431" y="6987819"/>
                <a:ext cx="198360" cy="171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7D9B161-87A7-4C0C-A18B-60C6F673D272}"/>
                  </a:ext>
                </a:extLst>
              </p14:cNvPr>
              <p14:cNvContentPartPr/>
              <p14:nvPr/>
            </p14:nvContentPartPr>
            <p14:xfrm>
              <a:off x="4733291" y="6600928"/>
              <a:ext cx="91980" cy="16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7D9B161-87A7-4C0C-A18B-60C6F673D2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24344" y="6587428"/>
                <a:ext cx="109517" cy="28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AACEF36-63FF-4546-8B29-2C76C8E4464E}"/>
                  </a:ext>
                </a:extLst>
              </p14:cNvPr>
              <p14:cNvContentPartPr/>
              <p14:nvPr/>
            </p14:nvContentPartPr>
            <p14:xfrm>
              <a:off x="4726631" y="6798208"/>
              <a:ext cx="397620" cy="1746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AACEF36-63FF-4546-8B29-2C76C8E446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17643" y="6780245"/>
                <a:ext cx="415236" cy="210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02C1C716-F0A3-46A9-B147-0CC1124754D6}"/>
                  </a:ext>
                </a:extLst>
              </p14:cNvPr>
              <p14:cNvContentPartPr/>
              <p14:nvPr/>
            </p14:nvContentPartPr>
            <p14:xfrm>
              <a:off x="4948391" y="6978928"/>
              <a:ext cx="100080" cy="2628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02C1C716-F0A3-46A9-B147-0CC1124754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39423" y="6960928"/>
                <a:ext cx="117657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F3EBD278-DC12-43A2-9D91-9CB15C9F8841}"/>
                  </a:ext>
                </a:extLst>
              </p14:cNvPr>
              <p14:cNvContentPartPr/>
              <p14:nvPr/>
            </p14:nvContentPartPr>
            <p14:xfrm>
              <a:off x="5284631" y="6508228"/>
              <a:ext cx="205020" cy="61038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F3EBD278-DC12-43A2-9D91-9CB15C9F88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75655" y="6490244"/>
                <a:ext cx="222614" cy="6459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A0475F8-26BB-4BCC-AD05-378EDB141D7C}"/>
                  </a:ext>
                </a:extLst>
              </p14:cNvPr>
              <p14:cNvContentPartPr/>
              <p14:nvPr/>
            </p14:nvContentPartPr>
            <p14:xfrm>
              <a:off x="4887551" y="6864628"/>
              <a:ext cx="262800" cy="20538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A0475F8-26BB-4BCC-AD05-378EDB141D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8551" y="6846644"/>
                <a:ext cx="280440" cy="240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AA66245C-B0E0-4E17-97CA-F9FFE132A969}"/>
                  </a:ext>
                </a:extLst>
              </p14:cNvPr>
              <p14:cNvContentPartPr/>
              <p14:nvPr/>
            </p14:nvContentPartPr>
            <p14:xfrm>
              <a:off x="5875031" y="6595708"/>
              <a:ext cx="187740" cy="31104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AA66245C-B0E0-4E17-97CA-F9FFE132A9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66040" y="6577729"/>
                <a:ext cx="205363" cy="346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1AF2215D-23D8-4217-938B-010E766EDCCE}"/>
                  </a:ext>
                </a:extLst>
              </p14:cNvPr>
              <p14:cNvContentPartPr/>
              <p14:nvPr/>
            </p14:nvContentPartPr>
            <p14:xfrm>
              <a:off x="6481271" y="6521728"/>
              <a:ext cx="27180" cy="40752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1AF2215D-23D8-4217-938B-010E766EDCC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72446" y="6503728"/>
                <a:ext cx="44476" cy="4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</a:t>
            </a:r>
            <a:r>
              <a:rPr lang="ko-KR" altLang="en-US" dirty="0" err="1"/>
              <a:t>배포판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오라클은</a:t>
            </a:r>
            <a:r>
              <a:rPr lang="ko-KR" altLang="en-US" dirty="0"/>
              <a:t> 개발 환경에 따라 다양한 자바 개발 </a:t>
            </a:r>
            <a:r>
              <a:rPr lang="ko-KR" altLang="en-US" dirty="0" err="1"/>
              <a:t>배포판</a:t>
            </a:r>
            <a:r>
              <a:rPr lang="ko-KR" altLang="en-US" dirty="0"/>
              <a:t>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 SE</a:t>
            </a:r>
          </a:p>
          <a:p>
            <a:pPr lvl="1"/>
            <a:r>
              <a:rPr lang="ko-KR" altLang="en-US" dirty="0"/>
              <a:t>자바 표준 </a:t>
            </a:r>
            <a:r>
              <a:rPr lang="ko-KR" altLang="en-US" dirty="0" err="1"/>
              <a:t>배포판</a:t>
            </a:r>
            <a:r>
              <a:rPr lang="en-US" altLang="ko-KR" dirty="0"/>
              <a:t>(Standard Edition)</a:t>
            </a:r>
          </a:p>
          <a:p>
            <a:pPr lvl="2"/>
            <a:r>
              <a:rPr lang="ko-KR" altLang="en-US" dirty="0" err="1"/>
              <a:t>데스크탑과</a:t>
            </a:r>
            <a:r>
              <a:rPr lang="ko-KR" altLang="en-US" dirty="0"/>
              <a:t> 서버 응용 개발 플랫폼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 ME</a:t>
            </a:r>
          </a:p>
          <a:p>
            <a:pPr lvl="1"/>
            <a:r>
              <a:rPr lang="ko-KR" altLang="en-US" dirty="0"/>
              <a:t>자바 마이크로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휴대 전화나 </a:t>
            </a:r>
            <a:r>
              <a:rPr lang="en-US" altLang="ko-KR" dirty="0"/>
              <a:t>PDA, </a:t>
            </a:r>
            <a:r>
              <a:rPr lang="ko-KR" altLang="en-US" dirty="0" err="1"/>
              <a:t>셋톱박스</a:t>
            </a:r>
            <a:r>
              <a:rPr lang="ko-KR" altLang="en-US" dirty="0"/>
              <a:t> 등 제한된 리소스를 갖는 하드웨어에서 응용 개발을 위한 플랫폼</a:t>
            </a:r>
            <a:endParaRPr lang="en-US" altLang="ko-KR" dirty="0"/>
          </a:p>
          <a:p>
            <a:pPr lvl="2"/>
            <a:r>
              <a:rPr lang="ko-KR" altLang="en-US" dirty="0"/>
              <a:t>가장 작은 메모리 </a:t>
            </a:r>
            <a:r>
              <a:rPr lang="ko-KR" altLang="en-US" dirty="0" err="1"/>
              <a:t>풋프린트</a:t>
            </a:r>
            <a:endParaRPr lang="en-US" altLang="ko-KR" dirty="0"/>
          </a:p>
          <a:p>
            <a:pPr lvl="1"/>
            <a:r>
              <a:rPr lang="en-US" altLang="ko-KR" dirty="0"/>
              <a:t>Java SE</a:t>
            </a:r>
            <a:r>
              <a:rPr lang="ko-KR" altLang="en-US" dirty="0"/>
              <a:t>의 </a:t>
            </a:r>
            <a:r>
              <a:rPr lang="ko-KR" altLang="en-US" dirty="0" err="1"/>
              <a:t>서브셋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임베디드</a:t>
            </a:r>
            <a:r>
              <a:rPr lang="ko-KR" altLang="en-US" dirty="0"/>
              <a:t> 및 가전 제품을 위한 </a:t>
            </a:r>
            <a:r>
              <a:rPr lang="en-US" altLang="ko-KR" dirty="0"/>
              <a:t>API </a:t>
            </a:r>
            <a:r>
              <a:rPr lang="ko-KR" altLang="en-US" dirty="0"/>
              <a:t>정의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 EE</a:t>
            </a:r>
          </a:p>
          <a:p>
            <a:pPr lvl="1"/>
            <a:r>
              <a:rPr lang="ko-KR" altLang="en-US" dirty="0"/>
              <a:t>자바 기업용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자바를 이용한 다중 사용자</a:t>
            </a:r>
            <a:r>
              <a:rPr lang="en-US" altLang="ko-KR" dirty="0"/>
              <a:t>, </a:t>
            </a:r>
            <a:r>
              <a:rPr lang="ko-KR" altLang="en-US" dirty="0"/>
              <a:t>기업용 응용 개발을 위한 플랫폼</a:t>
            </a:r>
            <a:endParaRPr lang="en-US" altLang="ko-KR" dirty="0"/>
          </a:p>
          <a:p>
            <a:pPr lvl="1"/>
            <a:r>
              <a:rPr lang="en-US" altLang="ko-KR" dirty="0"/>
              <a:t>Java SE + </a:t>
            </a:r>
            <a:r>
              <a:rPr lang="ko-KR" altLang="en-US" dirty="0"/>
              <a:t>인터넷 기반의 서버사이드 컴퓨팅 관련 </a:t>
            </a:r>
            <a:r>
              <a:rPr lang="en-US" altLang="ko-KR" dirty="0"/>
              <a:t>API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자바와 오픈 소스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오픈 소스란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소프트웨어 제작자의 권리를 보존</a:t>
            </a:r>
            <a:endParaRPr lang="en-US" altLang="ko-KR" dirty="0"/>
          </a:p>
          <a:p>
            <a:pPr lvl="1"/>
            <a:r>
              <a:rPr lang="ko-KR" altLang="en-US" dirty="0"/>
              <a:t>누구나 액세스할 수 있도록 소스 코드를 무상 공개한 소프트웨어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오픈 소스의 장점</a:t>
            </a:r>
            <a:endParaRPr lang="en-US" altLang="ko-KR" dirty="0"/>
          </a:p>
          <a:p>
            <a:pPr lvl="1"/>
            <a:r>
              <a:rPr lang="ko-KR" altLang="en-US" dirty="0"/>
              <a:t>공개된 소스 코드를 참조함으로써 개발 시간 및 비용 단축</a:t>
            </a:r>
            <a:endParaRPr lang="en-US" altLang="ko-KR" dirty="0"/>
          </a:p>
          <a:p>
            <a:pPr lvl="1"/>
            <a:r>
              <a:rPr lang="ko-KR" altLang="en-US" dirty="0"/>
              <a:t>공개된 소프트웨어를 다수의 인원이 참여 개량</a:t>
            </a:r>
            <a:r>
              <a:rPr lang="en-US" altLang="ko-KR" dirty="0"/>
              <a:t>,</a:t>
            </a:r>
            <a:r>
              <a:rPr lang="ko-KR" altLang="en-US" dirty="0"/>
              <a:t> 우수한 품질의 소프트웨어 개발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오픈 소스의 단점</a:t>
            </a:r>
            <a:endParaRPr lang="en-US" altLang="ko-KR" dirty="0"/>
          </a:p>
          <a:p>
            <a:pPr lvl="1"/>
            <a:r>
              <a:rPr lang="ko-KR" altLang="en-US" dirty="0"/>
              <a:t>무단으로 상용 소프트웨어에 사용할 경우 저작권 침해 발생</a:t>
            </a:r>
            <a:endParaRPr lang="en-US" altLang="ko-KR" dirty="0"/>
          </a:p>
          <a:p>
            <a:pPr lvl="1"/>
            <a:r>
              <a:rPr lang="ko-KR" altLang="en-US" dirty="0"/>
              <a:t>다양한 개량 버전의 소프트웨어로 인한 호환성 문제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오프 소스 소프트웨어 사례</a:t>
            </a:r>
            <a:endParaRPr lang="en-US" altLang="ko-KR" dirty="0"/>
          </a:p>
          <a:p>
            <a:pPr lvl="1"/>
            <a:r>
              <a:rPr lang="en-US" altLang="ko-KR" dirty="0"/>
              <a:t>Linux, </a:t>
            </a:r>
            <a:r>
              <a:rPr lang="en-US" altLang="ko-KR" dirty="0" err="1"/>
              <a:t>OpenOffice</a:t>
            </a:r>
            <a:r>
              <a:rPr lang="en-US" altLang="ko-KR" dirty="0"/>
              <a:t>, Open Solaris, Mozilla, Apache, GNU, </a:t>
            </a:r>
            <a:r>
              <a:rPr lang="en-US" altLang="ko-KR" dirty="0" err="1"/>
              <a:t>WebKit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선마이크로시스템즈는</a:t>
            </a:r>
            <a:r>
              <a:rPr lang="ko-KR" altLang="en-US" dirty="0"/>
              <a:t> 자바를 </a:t>
            </a:r>
            <a:r>
              <a:rPr lang="en-US" altLang="ko-KR" dirty="0"/>
              <a:t>GPL </a:t>
            </a:r>
            <a:r>
              <a:rPr lang="ko-KR" altLang="en-US" dirty="0"/>
              <a:t>라이선스로 소스 오픈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http://sourceforge.net </a:t>
            </a:r>
            <a:r>
              <a:rPr lang="en-US" altLang="ko-KR" dirty="0"/>
              <a:t>: </a:t>
            </a:r>
            <a:r>
              <a:rPr lang="ko-KR" altLang="en-US" dirty="0"/>
              <a:t>오픈 소스 사이트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155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 </a:t>
            </a:r>
            <a:r>
              <a:rPr lang="ko-KR" altLang="en-US" dirty="0"/>
              <a:t>구성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877865" y="6309320"/>
            <a:ext cx="538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http://download.oracle.com/javase/8/docs/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황기태\잡동사니\자바축약본\본문\1장\그림 1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85488"/>
            <a:ext cx="70866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F8D4D4B1-8A60-4860-AAC2-E5B4EBC6B278}"/>
                  </a:ext>
                </a:extLst>
              </p14:cNvPr>
              <p14:cNvContentPartPr/>
              <p14:nvPr/>
            </p14:nvContentPartPr>
            <p14:xfrm>
              <a:off x="1040771" y="3588088"/>
              <a:ext cx="599940" cy="3384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8D4D4B1-8A60-4860-AAC2-E5B4EBC6B2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774" y="3570107"/>
                <a:ext cx="617575" cy="374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9AD66AA9-0AD8-48B3-BAC7-A79463AE62FC}"/>
                  </a:ext>
                </a:extLst>
              </p14:cNvPr>
              <p14:cNvContentPartPr/>
              <p14:nvPr/>
            </p14:nvContentPartPr>
            <p14:xfrm>
              <a:off x="1324991" y="4360648"/>
              <a:ext cx="739260" cy="4302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9AD66AA9-0AD8-48B3-BAC7-A79463AE62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5998" y="4342663"/>
                <a:ext cx="756887" cy="465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C876C59A-11CD-428A-9F0C-CE6E4A70129C}"/>
                  </a:ext>
                </a:extLst>
              </p14:cNvPr>
              <p14:cNvContentPartPr/>
              <p14:nvPr/>
            </p14:nvContentPartPr>
            <p14:xfrm>
              <a:off x="1963271" y="5116468"/>
              <a:ext cx="180" cy="1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876C59A-11CD-428A-9F0C-CE6E4A7012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58771" y="5107648"/>
                <a:ext cx="9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EC290558-7234-4980-95B7-24D64E08C494}"/>
                  </a:ext>
                </a:extLst>
              </p14:cNvPr>
              <p14:cNvContentPartPr/>
              <p14:nvPr/>
            </p14:nvContentPartPr>
            <p14:xfrm>
              <a:off x="1357211" y="4578628"/>
              <a:ext cx="148860" cy="56124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EC290558-7234-4980-95B7-24D64E08C4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8244" y="4560640"/>
                <a:ext cx="166436" cy="5968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4B670D3E-A873-446F-9E45-A3CDD73FCAB3}"/>
                  </a:ext>
                </a:extLst>
              </p14:cNvPr>
              <p14:cNvContentPartPr/>
              <p14:nvPr/>
            </p14:nvContentPartPr>
            <p14:xfrm>
              <a:off x="484031" y="5754208"/>
              <a:ext cx="215280" cy="61326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4B670D3E-A873-446F-9E45-A3CDD73FCA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031" y="5736213"/>
                <a:ext cx="232920" cy="648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DCDB19E-620A-45CA-835B-489F6B0EF91A}"/>
                  </a:ext>
                </a:extLst>
              </p14:cNvPr>
              <p14:cNvContentPartPr/>
              <p14:nvPr/>
            </p14:nvContentPartPr>
            <p14:xfrm>
              <a:off x="873911" y="5613988"/>
              <a:ext cx="155880" cy="74070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DCDB19E-620A-45CA-835B-489F6B0EF91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4932" y="5596001"/>
                <a:ext cx="173479" cy="776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EA0630DF-C5DF-4C4E-9A38-6DCF9E792986}"/>
                  </a:ext>
                </a:extLst>
              </p14:cNvPr>
              <p14:cNvContentPartPr/>
              <p14:nvPr/>
            </p14:nvContentPartPr>
            <p14:xfrm>
              <a:off x="1189991" y="5567008"/>
              <a:ext cx="343440" cy="37134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EA0630DF-C5DF-4C4E-9A38-6DCF9E7929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1000" y="5549034"/>
                <a:ext cx="361062" cy="406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32A4E9E2-B5EF-4640-BD78-1440D5C65A55}"/>
                  </a:ext>
                </a:extLst>
              </p14:cNvPr>
              <p14:cNvContentPartPr/>
              <p14:nvPr/>
            </p14:nvContentPartPr>
            <p14:xfrm>
              <a:off x="1290791" y="5849428"/>
              <a:ext cx="91440" cy="18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32A4E9E2-B5EF-4640-BD78-1440D5C65A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1826" y="5840428"/>
                <a:ext cx="109011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FD02C94-6734-405A-9D3B-30BBDA88C760}"/>
                  </a:ext>
                </a:extLst>
              </p14:cNvPr>
              <p14:cNvContentPartPr/>
              <p14:nvPr/>
            </p14:nvContentPartPr>
            <p14:xfrm>
              <a:off x="1398431" y="6044368"/>
              <a:ext cx="24300" cy="6948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FD02C94-6734-405A-9D3B-30BBDA88C7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89497" y="6026368"/>
                <a:ext cx="4181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EE2C6CA4-6BC6-42CE-A881-CAF114F37261}"/>
                  </a:ext>
                </a:extLst>
              </p14:cNvPr>
              <p14:cNvContentPartPr/>
              <p14:nvPr/>
            </p14:nvContentPartPr>
            <p14:xfrm>
              <a:off x="1230311" y="6121948"/>
              <a:ext cx="448200" cy="1713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EE2C6CA4-6BC6-42CE-A881-CAF114F3726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21318" y="6103948"/>
                <a:ext cx="465826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24" name="잉크 1023">
                <a:extLst>
                  <a:ext uri="{FF2B5EF4-FFF2-40B4-BE49-F238E27FC236}">
                    <a16:creationId xmlns:a16="http://schemas.microsoft.com/office/drawing/2014/main" id="{E20931F0-07E3-4353-ABDF-CEAD3A7AF4E3}"/>
                  </a:ext>
                </a:extLst>
              </p14:cNvPr>
              <p14:cNvContentPartPr/>
              <p14:nvPr/>
            </p14:nvContentPartPr>
            <p14:xfrm>
              <a:off x="1378451" y="6306628"/>
              <a:ext cx="231300" cy="235440"/>
            </p14:xfrm>
          </p:contentPart>
        </mc:Choice>
        <mc:Fallback>
          <p:pic>
            <p:nvPicPr>
              <p:cNvPr id="1024" name="잉크 1023">
                <a:extLst>
                  <a:ext uri="{FF2B5EF4-FFF2-40B4-BE49-F238E27FC236}">
                    <a16:creationId xmlns:a16="http://schemas.microsoft.com/office/drawing/2014/main" id="{E20931F0-07E3-4353-ABDF-CEAD3A7AF4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69472" y="6288628"/>
                <a:ext cx="248899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25" name="잉크 1024">
                <a:extLst>
                  <a:ext uri="{FF2B5EF4-FFF2-40B4-BE49-F238E27FC236}">
                    <a16:creationId xmlns:a16="http://schemas.microsoft.com/office/drawing/2014/main" id="{2F321B80-B9CF-4283-B0DB-9F9610EA9D87}"/>
                  </a:ext>
                </a:extLst>
              </p14:cNvPr>
              <p14:cNvContentPartPr/>
              <p14:nvPr/>
            </p14:nvContentPartPr>
            <p14:xfrm>
              <a:off x="1877231" y="5486368"/>
              <a:ext cx="126540" cy="302760"/>
            </p14:xfrm>
          </p:contentPart>
        </mc:Choice>
        <mc:Fallback>
          <p:pic>
            <p:nvPicPr>
              <p:cNvPr id="1025" name="잉크 1024">
                <a:extLst>
                  <a:ext uri="{FF2B5EF4-FFF2-40B4-BE49-F238E27FC236}">
                    <a16:creationId xmlns:a16="http://schemas.microsoft.com/office/drawing/2014/main" id="{2F321B80-B9CF-4283-B0DB-9F9610EA9D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68244" y="5468368"/>
                <a:ext cx="144155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27" name="잉크 1026">
                <a:extLst>
                  <a:ext uri="{FF2B5EF4-FFF2-40B4-BE49-F238E27FC236}">
                    <a16:creationId xmlns:a16="http://schemas.microsoft.com/office/drawing/2014/main" id="{CA03B336-21AA-441B-8154-7E4A55281D82}"/>
                  </a:ext>
                </a:extLst>
              </p14:cNvPr>
              <p14:cNvContentPartPr/>
              <p14:nvPr/>
            </p14:nvContentPartPr>
            <p14:xfrm>
              <a:off x="1862291" y="5815768"/>
              <a:ext cx="112140" cy="194580"/>
            </p14:xfrm>
          </p:contentPart>
        </mc:Choice>
        <mc:Fallback>
          <p:pic>
            <p:nvPicPr>
              <p:cNvPr id="1027" name="잉크 1026">
                <a:extLst>
                  <a:ext uri="{FF2B5EF4-FFF2-40B4-BE49-F238E27FC236}">
                    <a16:creationId xmlns:a16="http://schemas.microsoft.com/office/drawing/2014/main" id="{CA03B336-21AA-441B-8154-7E4A55281D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3305" y="5797818"/>
                <a:ext cx="129752" cy="230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28" name="잉크 1027">
                <a:extLst>
                  <a:ext uri="{FF2B5EF4-FFF2-40B4-BE49-F238E27FC236}">
                    <a16:creationId xmlns:a16="http://schemas.microsoft.com/office/drawing/2014/main" id="{85CE6FF8-B75E-4EFC-8E64-EDFBC5688E52}"/>
                  </a:ext>
                </a:extLst>
              </p14:cNvPr>
              <p14:cNvContentPartPr/>
              <p14:nvPr/>
            </p14:nvContentPartPr>
            <p14:xfrm>
              <a:off x="1947971" y="5871028"/>
              <a:ext cx="131580" cy="153360"/>
            </p14:xfrm>
          </p:contentPart>
        </mc:Choice>
        <mc:Fallback>
          <p:pic>
            <p:nvPicPr>
              <p:cNvPr id="1028" name="잉크 1027">
                <a:extLst>
                  <a:ext uri="{FF2B5EF4-FFF2-40B4-BE49-F238E27FC236}">
                    <a16:creationId xmlns:a16="http://schemas.microsoft.com/office/drawing/2014/main" id="{85CE6FF8-B75E-4EFC-8E64-EDFBC5688E5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39008" y="5853028"/>
                <a:ext cx="149148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29" name="잉크 1028">
                <a:extLst>
                  <a:ext uri="{FF2B5EF4-FFF2-40B4-BE49-F238E27FC236}">
                    <a16:creationId xmlns:a16="http://schemas.microsoft.com/office/drawing/2014/main" id="{4FDA9CD6-3008-4F08-921B-0350C9ECCC0D}"/>
                  </a:ext>
                </a:extLst>
              </p14:cNvPr>
              <p14:cNvContentPartPr/>
              <p14:nvPr/>
            </p14:nvContentPartPr>
            <p14:xfrm>
              <a:off x="2238851" y="5513188"/>
              <a:ext cx="4320" cy="193320"/>
            </p14:xfrm>
          </p:contentPart>
        </mc:Choice>
        <mc:Fallback>
          <p:pic>
            <p:nvPicPr>
              <p:cNvPr id="1029" name="잉크 1028">
                <a:extLst>
                  <a:ext uri="{FF2B5EF4-FFF2-40B4-BE49-F238E27FC236}">
                    <a16:creationId xmlns:a16="http://schemas.microsoft.com/office/drawing/2014/main" id="{4FDA9CD6-3008-4F08-921B-0350C9ECCC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29851" y="5495188"/>
                <a:ext cx="219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30" name="잉크 1029">
                <a:extLst>
                  <a:ext uri="{FF2B5EF4-FFF2-40B4-BE49-F238E27FC236}">
                    <a16:creationId xmlns:a16="http://schemas.microsoft.com/office/drawing/2014/main" id="{C12052C4-8C03-40C4-AA1D-C7C068C66458}"/>
                  </a:ext>
                </a:extLst>
              </p14:cNvPr>
              <p14:cNvContentPartPr/>
              <p14:nvPr/>
            </p14:nvContentPartPr>
            <p14:xfrm>
              <a:off x="2037071" y="6176308"/>
              <a:ext cx="468000" cy="237960"/>
            </p14:xfrm>
          </p:contentPart>
        </mc:Choice>
        <mc:Fallback>
          <p:pic>
            <p:nvPicPr>
              <p:cNvPr id="1030" name="잉크 1029">
                <a:extLst>
                  <a:ext uri="{FF2B5EF4-FFF2-40B4-BE49-F238E27FC236}">
                    <a16:creationId xmlns:a16="http://schemas.microsoft.com/office/drawing/2014/main" id="{C12052C4-8C03-40C4-AA1D-C7C068C664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28078" y="6158308"/>
                <a:ext cx="485626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31" name="잉크 1030">
                <a:extLst>
                  <a:ext uri="{FF2B5EF4-FFF2-40B4-BE49-F238E27FC236}">
                    <a16:creationId xmlns:a16="http://schemas.microsoft.com/office/drawing/2014/main" id="{1B9C2004-F625-4743-9F60-F42D5B9828A0}"/>
                  </a:ext>
                </a:extLst>
              </p14:cNvPr>
              <p14:cNvContentPartPr/>
              <p14:nvPr/>
            </p14:nvContentPartPr>
            <p14:xfrm>
              <a:off x="1631891" y="5613988"/>
              <a:ext cx="297900" cy="672300"/>
            </p14:xfrm>
          </p:contentPart>
        </mc:Choice>
        <mc:Fallback>
          <p:pic>
            <p:nvPicPr>
              <p:cNvPr id="1031" name="잉크 1030">
                <a:extLst>
                  <a:ext uri="{FF2B5EF4-FFF2-40B4-BE49-F238E27FC236}">
                    <a16:creationId xmlns:a16="http://schemas.microsoft.com/office/drawing/2014/main" id="{1B9C2004-F625-4743-9F60-F42D5B9828A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22896" y="5595993"/>
                <a:ext cx="315529" cy="7079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32" name="잉크 1031">
                <a:extLst>
                  <a:ext uri="{FF2B5EF4-FFF2-40B4-BE49-F238E27FC236}">
                    <a16:creationId xmlns:a16="http://schemas.microsoft.com/office/drawing/2014/main" id="{135F7DAA-98B0-4F25-BEF2-78F13A8616BE}"/>
                  </a:ext>
                </a:extLst>
              </p14:cNvPr>
              <p14:cNvContentPartPr/>
              <p14:nvPr/>
            </p14:nvContentPartPr>
            <p14:xfrm>
              <a:off x="2212031" y="5640988"/>
              <a:ext cx="86220" cy="448020"/>
            </p14:xfrm>
          </p:contentPart>
        </mc:Choice>
        <mc:Fallback>
          <p:pic>
            <p:nvPicPr>
              <p:cNvPr id="1032" name="잉크 1031">
                <a:extLst>
                  <a:ext uri="{FF2B5EF4-FFF2-40B4-BE49-F238E27FC236}">
                    <a16:creationId xmlns:a16="http://schemas.microsoft.com/office/drawing/2014/main" id="{135F7DAA-98B0-4F25-BEF2-78F13A8616B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03087" y="5622995"/>
                <a:ext cx="103750" cy="483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3" name="잉크 1032">
                <a:extLst>
                  <a:ext uri="{FF2B5EF4-FFF2-40B4-BE49-F238E27FC236}">
                    <a16:creationId xmlns:a16="http://schemas.microsoft.com/office/drawing/2014/main" id="{77B61318-93B5-4540-83C6-274C768F96EF}"/>
                  </a:ext>
                </a:extLst>
              </p14:cNvPr>
              <p14:cNvContentPartPr/>
              <p14:nvPr/>
            </p14:nvContentPartPr>
            <p14:xfrm>
              <a:off x="2548091" y="5571868"/>
              <a:ext cx="160020" cy="35640"/>
            </p14:xfrm>
          </p:contentPart>
        </mc:Choice>
        <mc:Fallback>
          <p:pic>
            <p:nvPicPr>
              <p:cNvPr id="1033" name="잉크 1032">
                <a:extLst>
                  <a:ext uri="{FF2B5EF4-FFF2-40B4-BE49-F238E27FC236}">
                    <a16:creationId xmlns:a16="http://schemas.microsoft.com/office/drawing/2014/main" id="{77B61318-93B5-4540-83C6-274C768F96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39101" y="5553868"/>
                <a:ext cx="1776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34" name="잉크 1033">
                <a:extLst>
                  <a:ext uri="{FF2B5EF4-FFF2-40B4-BE49-F238E27FC236}">
                    <a16:creationId xmlns:a16="http://schemas.microsoft.com/office/drawing/2014/main" id="{32D8B54C-1773-4235-8A45-F4C63C967A30}"/>
                  </a:ext>
                </a:extLst>
              </p14:cNvPr>
              <p14:cNvContentPartPr/>
              <p14:nvPr/>
            </p14:nvContentPartPr>
            <p14:xfrm>
              <a:off x="2420471" y="5748448"/>
              <a:ext cx="396540" cy="365580"/>
            </p14:xfrm>
          </p:contentPart>
        </mc:Choice>
        <mc:Fallback>
          <p:pic>
            <p:nvPicPr>
              <p:cNvPr id="1034" name="잉크 1033">
                <a:extLst>
                  <a:ext uri="{FF2B5EF4-FFF2-40B4-BE49-F238E27FC236}">
                    <a16:creationId xmlns:a16="http://schemas.microsoft.com/office/drawing/2014/main" id="{32D8B54C-1773-4235-8A45-F4C63C967A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11475" y="5730475"/>
                <a:ext cx="414172" cy="401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5" name="잉크 1034">
                <a:extLst>
                  <a:ext uri="{FF2B5EF4-FFF2-40B4-BE49-F238E27FC236}">
                    <a16:creationId xmlns:a16="http://schemas.microsoft.com/office/drawing/2014/main" id="{6C3197FE-B2D6-47A4-866A-9DF3CBEEB216}"/>
                  </a:ext>
                </a:extLst>
              </p14:cNvPr>
              <p14:cNvContentPartPr/>
              <p14:nvPr/>
            </p14:nvContentPartPr>
            <p14:xfrm>
              <a:off x="2554931" y="6024748"/>
              <a:ext cx="291780" cy="100440"/>
            </p14:xfrm>
          </p:contentPart>
        </mc:Choice>
        <mc:Fallback>
          <p:pic>
            <p:nvPicPr>
              <p:cNvPr id="1035" name="잉크 1034">
                <a:extLst>
                  <a:ext uri="{FF2B5EF4-FFF2-40B4-BE49-F238E27FC236}">
                    <a16:creationId xmlns:a16="http://schemas.microsoft.com/office/drawing/2014/main" id="{6C3197FE-B2D6-47A4-866A-9DF3CBEEB2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45948" y="6006812"/>
                <a:ext cx="309387" cy="135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36" name="잉크 1035">
                <a:extLst>
                  <a:ext uri="{FF2B5EF4-FFF2-40B4-BE49-F238E27FC236}">
                    <a16:creationId xmlns:a16="http://schemas.microsoft.com/office/drawing/2014/main" id="{6EF9D0E4-B28E-447C-9E1D-FA0627871AC9}"/>
                  </a:ext>
                </a:extLst>
              </p14:cNvPr>
              <p14:cNvContentPartPr/>
              <p14:nvPr/>
            </p14:nvContentPartPr>
            <p14:xfrm>
              <a:off x="3018791" y="5466208"/>
              <a:ext cx="122400" cy="943380"/>
            </p14:xfrm>
          </p:contentPart>
        </mc:Choice>
        <mc:Fallback>
          <p:pic>
            <p:nvPicPr>
              <p:cNvPr id="1036" name="잉크 1035">
                <a:extLst>
                  <a:ext uri="{FF2B5EF4-FFF2-40B4-BE49-F238E27FC236}">
                    <a16:creationId xmlns:a16="http://schemas.microsoft.com/office/drawing/2014/main" id="{6EF9D0E4-B28E-447C-9E1D-FA0627871AC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09817" y="5448218"/>
                <a:ext cx="139988" cy="9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37" name="잉크 1036">
                <a:extLst>
                  <a:ext uri="{FF2B5EF4-FFF2-40B4-BE49-F238E27FC236}">
                    <a16:creationId xmlns:a16="http://schemas.microsoft.com/office/drawing/2014/main" id="{3C9207FB-B790-4BE3-8CB8-3F2D52A5D53E}"/>
                  </a:ext>
                </a:extLst>
              </p14:cNvPr>
              <p14:cNvContentPartPr/>
              <p14:nvPr/>
            </p14:nvContentPartPr>
            <p14:xfrm>
              <a:off x="3139751" y="5475028"/>
              <a:ext cx="328680" cy="152640"/>
            </p14:xfrm>
          </p:contentPart>
        </mc:Choice>
        <mc:Fallback>
          <p:pic>
            <p:nvPicPr>
              <p:cNvPr id="1037" name="잉크 1036">
                <a:extLst>
                  <a:ext uri="{FF2B5EF4-FFF2-40B4-BE49-F238E27FC236}">
                    <a16:creationId xmlns:a16="http://schemas.microsoft.com/office/drawing/2014/main" id="{3C9207FB-B790-4BE3-8CB8-3F2D52A5D53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30751" y="5457028"/>
                <a:ext cx="34632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38" name="잉크 1037">
                <a:extLst>
                  <a:ext uri="{FF2B5EF4-FFF2-40B4-BE49-F238E27FC236}">
                    <a16:creationId xmlns:a16="http://schemas.microsoft.com/office/drawing/2014/main" id="{AD7D90E3-2DBF-4175-9B5C-F9C5AAF4D731}"/>
                  </a:ext>
                </a:extLst>
              </p14:cNvPr>
              <p14:cNvContentPartPr/>
              <p14:nvPr/>
            </p14:nvContentPartPr>
            <p14:xfrm>
              <a:off x="3224891" y="5506528"/>
              <a:ext cx="502200" cy="376020"/>
            </p14:xfrm>
          </p:contentPart>
        </mc:Choice>
        <mc:Fallback>
          <p:pic>
            <p:nvPicPr>
              <p:cNvPr id="1038" name="잉크 1037">
                <a:extLst>
                  <a:ext uri="{FF2B5EF4-FFF2-40B4-BE49-F238E27FC236}">
                    <a16:creationId xmlns:a16="http://schemas.microsoft.com/office/drawing/2014/main" id="{AD7D90E3-2DBF-4175-9B5C-F9C5AAF4D73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15891" y="5488537"/>
                <a:ext cx="519840" cy="411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39" name="잉크 1038">
                <a:extLst>
                  <a:ext uri="{FF2B5EF4-FFF2-40B4-BE49-F238E27FC236}">
                    <a16:creationId xmlns:a16="http://schemas.microsoft.com/office/drawing/2014/main" id="{4314E242-AF2A-4D36-BAD8-66C838E07500}"/>
                  </a:ext>
                </a:extLst>
              </p14:cNvPr>
              <p14:cNvContentPartPr/>
              <p14:nvPr/>
            </p14:nvContentPartPr>
            <p14:xfrm>
              <a:off x="3263591" y="6037708"/>
              <a:ext cx="497880" cy="185040"/>
            </p14:xfrm>
          </p:contentPart>
        </mc:Choice>
        <mc:Fallback>
          <p:pic>
            <p:nvPicPr>
              <p:cNvPr id="1039" name="잉크 1038">
                <a:extLst>
                  <a:ext uri="{FF2B5EF4-FFF2-40B4-BE49-F238E27FC236}">
                    <a16:creationId xmlns:a16="http://schemas.microsoft.com/office/drawing/2014/main" id="{4314E242-AF2A-4D36-BAD8-66C838E0750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54591" y="6019743"/>
                <a:ext cx="515520" cy="2206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40" name="잉크 1039">
                <a:extLst>
                  <a:ext uri="{FF2B5EF4-FFF2-40B4-BE49-F238E27FC236}">
                    <a16:creationId xmlns:a16="http://schemas.microsoft.com/office/drawing/2014/main" id="{75EFC5AC-D126-4F54-982A-307801B4571B}"/>
                  </a:ext>
                </a:extLst>
              </p14:cNvPr>
              <p14:cNvContentPartPr/>
              <p14:nvPr/>
            </p14:nvContentPartPr>
            <p14:xfrm>
              <a:off x="3738251" y="5338408"/>
              <a:ext cx="135360" cy="824760"/>
            </p14:xfrm>
          </p:contentPart>
        </mc:Choice>
        <mc:Fallback>
          <p:pic>
            <p:nvPicPr>
              <p:cNvPr id="1040" name="잉크 1039">
                <a:extLst>
                  <a:ext uri="{FF2B5EF4-FFF2-40B4-BE49-F238E27FC236}">
                    <a16:creationId xmlns:a16="http://schemas.microsoft.com/office/drawing/2014/main" id="{75EFC5AC-D126-4F54-982A-307801B457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29251" y="5320416"/>
                <a:ext cx="153000" cy="8603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41" name="잉크 1040">
                <a:extLst>
                  <a:ext uri="{FF2B5EF4-FFF2-40B4-BE49-F238E27FC236}">
                    <a16:creationId xmlns:a16="http://schemas.microsoft.com/office/drawing/2014/main" id="{426D2059-71F9-4445-BF90-54631758E68E}"/>
                  </a:ext>
                </a:extLst>
              </p14:cNvPr>
              <p14:cNvContentPartPr/>
              <p14:nvPr/>
            </p14:nvContentPartPr>
            <p14:xfrm>
              <a:off x="3563471" y="6393928"/>
              <a:ext cx="549540" cy="158580"/>
            </p14:xfrm>
          </p:contentPart>
        </mc:Choice>
        <mc:Fallback>
          <p:pic>
            <p:nvPicPr>
              <p:cNvPr id="1041" name="잉크 1040">
                <a:extLst>
                  <a:ext uri="{FF2B5EF4-FFF2-40B4-BE49-F238E27FC236}">
                    <a16:creationId xmlns:a16="http://schemas.microsoft.com/office/drawing/2014/main" id="{426D2059-71F9-4445-BF90-54631758E68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54474" y="6375948"/>
                <a:ext cx="567174" cy="19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42" name="잉크 1041">
                <a:extLst>
                  <a:ext uri="{FF2B5EF4-FFF2-40B4-BE49-F238E27FC236}">
                    <a16:creationId xmlns:a16="http://schemas.microsoft.com/office/drawing/2014/main" id="{38F6D3BF-1D7A-4861-953B-6E39B9A72339}"/>
                  </a:ext>
                </a:extLst>
              </p14:cNvPr>
              <p14:cNvContentPartPr/>
              <p14:nvPr/>
            </p14:nvContentPartPr>
            <p14:xfrm>
              <a:off x="4323071" y="5541088"/>
              <a:ext cx="424260" cy="568080"/>
            </p14:xfrm>
          </p:contentPart>
        </mc:Choice>
        <mc:Fallback>
          <p:pic>
            <p:nvPicPr>
              <p:cNvPr id="1042" name="잉크 1041">
                <a:extLst>
                  <a:ext uri="{FF2B5EF4-FFF2-40B4-BE49-F238E27FC236}">
                    <a16:creationId xmlns:a16="http://schemas.microsoft.com/office/drawing/2014/main" id="{38F6D3BF-1D7A-4861-953B-6E39B9A7233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14075" y="5523099"/>
                <a:ext cx="441893" cy="603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43" name="잉크 1042">
                <a:extLst>
                  <a:ext uri="{FF2B5EF4-FFF2-40B4-BE49-F238E27FC236}">
                    <a16:creationId xmlns:a16="http://schemas.microsoft.com/office/drawing/2014/main" id="{361F2E83-3B8A-4127-9B29-4CB06C90075E}"/>
                  </a:ext>
                </a:extLst>
              </p14:cNvPr>
              <p14:cNvContentPartPr/>
              <p14:nvPr/>
            </p14:nvContentPartPr>
            <p14:xfrm>
              <a:off x="4558511" y="5889748"/>
              <a:ext cx="103680" cy="73260"/>
            </p14:xfrm>
          </p:contentPart>
        </mc:Choice>
        <mc:Fallback>
          <p:pic>
            <p:nvPicPr>
              <p:cNvPr id="1043" name="잉크 1042">
                <a:extLst>
                  <a:ext uri="{FF2B5EF4-FFF2-40B4-BE49-F238E27FC236}">
                    <a16:creationId xmlns:a16="http://schemas.microsoft.com/office/drawing/2014/main" id="{361F2E83-3B8A-4127-9B29-4CB06C90075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49511" y="5871792"/>
                <a:ext cx="121320" cy="108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044" name="잉크 1043">
                <a:extLst>
                  <a:ext uri="{FF2B5EF4-FFF2-40B4-BE49-F238E27FC236}">
                    <a16:creationId xmlns:a16="http://schemas.microsoft.com/office/drawing/2014/main" id="{A8FBF667-8033-4AFF-9468-5728FF680B5F}"/>
                  </a:ext>
                </a:extLst>
              </p14:cNvPr>
              <p14:cNvContentPartPr/>
              <p14:nvPr/>
            </p14:nvContentPartPr>
            <p14:xfrm>
              <a:off x="4935071" y="5324908"/>
              <a:ext cx="421200" cy="739260"/>
            </p14:xfrm>
          </p:contentPart>
        </mc:Choice>
        <mc:Fallback>
          <p:pic>
            <p:nvPicPr>
              <p:cNvPr id="1044" name="잉크 1043">
                <a:extLst>
                  <a:ext uri="{FF2B5EF4-FFF2-40B4-BE49-F238E27FC236}">
                    <a16:creationId xmlns:a16="http://schemas.microsoft.com/office/drawing/2014/main" id="{A8FBF667-8033-4AFF-9468-5728FF680B5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26071" y="5306912"/>
                <a:ext cx="438840" cy="774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045" name="잉크 1044">
                <a:extLst>
                  <a:ext uri="{FF2B5EF4-FFF2-40B4-BE49-F238E27FC236}">
                    <a16:creationId xmlns:a16="http://schemas.microsoft.com/office/drawing/2014/main" id="{759DB7D9-8F75-47A4-A1B4-FC2D93AA682D}"/>
                  </a:ext>
                </a:extLst>
              </p14:cNvPr>
              <p14:cNvContentPartPr/>
              <p14:nvPr/>
            </p14:nvContentPartPr>
            <p14:xfrm>
              <a:off x="4632491" y="5936728"/>
              <a:ext cx="196560" cy="297180"/>
            </p14:xfrm>
          </p:contentPart>
        </mc:Choice>
        <mc:Fallback>
          <p:pic>
            <p:nvPicPr>
              <p:cNvPr id="1045" name="잉크 1044">
                <a:extLst>
                  <a:ext uri="{FF2B5EF4-FFF2-40B4-BE49-F238E27FC236}">
                    <a16:creationId xmlns:a16="http://schemas.microsoft.com/office/drawing/2014/main" id="{759DB7D9-8F75-47A4-A1B4-FC2D93AA682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23507" y="5918739"/>
                <a:ext cx="214168" cy="332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046" name="잉크 1045">
                <a:extLst>
                  <a:ext uri="{FF2B5EF4-FFF2-40B4-BE49-F238E27FC236}">
                    <a16:creationId xmlns:a16="http://schemas.microsoft.com/office/drawing/2014/main" id="{312172C2-4AB0-476B-8247-E6EB6D75A0CC}"/>
                  </a:ext>
                </a:extLst>
              </p14:cNvPr>
              <p14:cNvContentPartPr/>
              <p14:nvPr/>
            </p14:nvContentPartPr>
            <p14:xfrm>
              <a:off x="5499731" y="5459368"/>
              <a:ext cx="389520" cy="611280"/>
            </p14:xfrm>
          </p:contentPart>
        </mc:Choice>
        <mc:Fallback>
          <p:pic>
            <p:nvPicPr>
              <p:cNvPr id="1046" name="잉크 1045">
                <a:extLst>
                  <a:ext uri="{FF2B5EF4-FFF2-40B4-BE49-F238E27FC236}">
                    <a16:creationId xmlns:a16="http://schemas.microsoft.com/office/drawing/2014/main" id="{312172C2-4AB0-476B-8247-E6EB6D75A0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90739" y="5441379"/>
                <a:ext cx="407144" cy="6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047" name="잉크 1046">
                <a:extLst>
                  <a:ext uri="{FF2B5EF4-FFF2-40B4-BE49-F238E27FC236}">
                    <a16:creationId xmlns:a16="http://schemas.microsoft.com/office/drawing/2014/main" id="{D905BE13-1855-43A6-939D-D7CD7DC6499A}"/>
                  </a:ext>
                </a:extLst>
              </p14:cNvPr>
              <p14:cNvContentPartPr/>
              <p14:nvPr/>
            </p14:nvContentPartPr>
            <p14:xfrm>
              <a:off x="5546891" y="5757808"/>
              <a:ext cx="60660" cy="4320"/>
            </p14:xfrm>
          </p:contentPart>
        </mc:Choice>
        <mc:Fallback>
          <p:pic>
            <p:nvPicPr>
              <p:cNvPr id="1047" name="잉크 1046">
                <a:extLst>
                  <a:ext uri="{FF2B5EF4-FFF2-40B4-BE49-F238E27FC236}">
                    <a16:creationId xmlns:a16="http://schemas.microsoft.com/office/drawing/2014/main" id="{D905BE13-1855-43A6-939D-D7CD7DC6499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37970" y="5739808"/>
                <a:ext cx="78144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048" name="잉크 1047">
                <a:extLst>
                  <a:ext uri="{FF2B5EF4-FFF2-40B4-BE49-F238E27FC236}">
                    <a16:creationId xmlns:a16="http://schemas.microsoft.com/office/drawing/2014/main" id="{CA06020E-E7BC-4E00-965D-1ED8DB4A3C3A}"/>
                  </a:ext>
                </a:extLst>
              </p14:cNvPr>
              <p14:cNvContentPartPr/>
              <p14:nvPr/>
            </p14:nvContentPartPr>
            <p14:xfrm>
              <a:off x="6191651" y="5271088"/>
              <a:ext cx="18720" cy="793440"/>
            </p14:xfrm>
          </p:contentPart>
        </mc:Choice>
        <mc:Fallback>
          <p:pic>
            <p:nvPicPr>
              <p:cNvPr id="1048" name="잉크 1047">
                <a:extLst>
                  <a:ext uri="{FF2B5EF4-FFF2-40B4-BE49-F238E27FC236}">
                    <a16:creationId xmlns:a16="http://schemas.microsoft.com/office/drawing/2014/main" id="{CA06020E-E7BC-4E00-965D-1ED8DB4A3C3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82651" y="5253088"/>
                <a:ext cx="3636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049" name="잉크 1048">
                <a:extLst>
                  <a:ext uri="{FF2B5EF4-FFF2-40B4-BE49-F238E27FC236}">
                    <a16:creationId xmlns:a16="http://schemas.microsoft.com/office/drawing/2014/main" id="{718404CE-1BC7-4434-8011-97B4D6451FDE}"/>
                  </a:ext>
                </a:extLst>
              </p14:cNvPr>
              <p14:cNvContentPartPr/>
              <p14:nvPr/>
            </p14:nvContentPartPr>
            <p14:xfrm>
              <a:off x="6179591" y="5765368"/>
              <a:ext cx="314640" cy="299340"/>
            </p14:xfrm>
          </p:contentPart>
        </mc:Choice>
        <mc:Fallback>
          <p:pic>
            <p:nvPicPr>
              <p:cNvPr id="1049" name="잉크 1048">
                <a:extLst>
                  <a:ext uri="{FF2B5EF4-FFF2-40B4-BE49-F238E27FC236}">
                    <a16:creationId xmlns:a16="http://schemas.microsoft.com/office/drawing/2014/main" id="{718404CE-1BC7-4434-8011-97B4D6451FD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70601" y="5747400"/>
                <a:ext cx="332260" cy="3349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JDK(Java Development Kit)</a:t>
            </a:r>
          </a:p>
          <a:p>
            <a:pPr lvl="1"/>
            <a:r>
              <a:rPr lang="ko-KR" altLang="en-US" dirty="0"/>
              <a:t>자바 응용 개발 환경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개발에 필요한 도구 포함</a:t>
            </a:r>
            <a:endParaRPr lang="en-US" altLang="ko-KR" dirty="0"/>
          </a:p>
          <a:p>
            <a:pPr lvl="2"/>
            <a:r>
              <a:rPr lang="ko-KR" altLang="en-US" dirty="0"/>
              <a:t>컴파일러</a:t>
            </a:r>
            <a:r>
              <a:rPr lang="en-US" altLang="ko-KR" dirty="0"/>
              <a:t>, JRE (Java Runtime Environment), </a:t>
            </a:r>
            <a:r>
              <a:rPr lang="ko-KR" altLang="en-US" dirty="0"/>
              <a:t>클래스 라이브러리</a:t>
            </a:r>
            <a:r>
              <a:rPr lang="en-US" altLang="ko-KR" dirty="0"/>
              <a:t>, </a:t>
            </a:r>
            <a:r>
              <a:rPr lang="ko-KR" altLang="en-US" dirty="0"/>
              <a:t>샘플</a:t>
            </a:r>
            <a:r>
              <a:rPr lang="en-US" altLang="ko-KR" dirty="0"/>
              <a:t> </a:t>
            </a:r>
            <a:r>
              <a:rPr lang="ko-KR" altLang="en-US" dirty="0"/>
              <a:t>등 포함</a:t>
            </a:r>
            <a:endParaRPr lang="en-US" altLang="ko-KR" dirty="0"/>
          </a:p>
          <a:p>
            <a:r>
              <a:rPr lang="en-US" altLang="ko-KR" dirty="0"/>
              <a:t>JRE(Java Runtime Environment)</a:t>
            </a:r>
          </a:p>
          <a:p>
            <a:pPr lvl="1"/>
            <a:r>
              <a:rPr lang="ko-KR" altLang="en-US" dirty="0"/>
              <a:t>자바 실행 환경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1"/>
            <a:r>
              <a:rPr lang="ko-KR" altLang="en-US" dirty="0"/>
              <a:t>자바 실행 환경만 필요한 경우 </a:t>
            </a:r>
            <a:r>
              <a:rPr lang="en-US" altLang="ko-KR" dirty="0"/>
              <a:t>JRE</a:t>
            </a:r>
            <a:r>
              <a:rPr lang="ko-KR" altLang="en-US" dirty="0"/>
              <a:t>만 따로 다운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r>
              <a:rPr lang="ko-KR" altLang="en-US" dirty="0"/>
              <a:t>의 개발 및 배포</a:t>
            </a:r>
            <a:endParaRPr lang="en-US" altLang="ko-KR" dirty="0"/>
          </a:p>
          <a:p>
            <a:pPr lvl="1"/>
            <a:r>
              <a:rPr lang="ko-KR" altLang="en-US" dirty="0" err="1"/>
              <a:t>오라클의</a:t>
            </a:r>
            <a:r>
              <a:rPr lang="ko-KR" altLang="en-US" dirty="0"/>
              <a:t> </a:t>
            </a:r>
            <a:r>
              <a:rPr lang="en-US" altLang="ko-KR" dirty="0"/>
              <a:t>Technology Network</a:t>
            </a:r>
            <a:r>
              <a:rPr lang="ko-KR" altLang="en-US" dirty="0"/>
              <a:t>의 자바 사이트에서 다운로드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http://www.oracle.com/technetwork/java/index.html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/>
              <a:t>bin </a:t>
            </a:r>
            <a:r>
              <a:rPr lang="ko-KR" altLang="en-US" dirty="0"/>
              <a:t>디렉터리에 포함된 주요 개발 도구</a:t>
            </a:r>
            <a:endParaRPr lang="en-US" altLang="ko-KR" dirty="0"/>
          </a:p>
          <a:p>
            <a:pPr lvl="1"/>
            <a:r>
              <a:rPr lang="en-US" altLang="ko-KR" dirty="0" err="1"/>
              <a:t>javac</a:t>
            </a:r>
            <a:r>
              <a:rPr lang="en-US" altLang="ko-KR" dirty="0"/>
              <a:t> - </a:t>
            </a:r>
            <a:r>
              <a:rPr lang="ko-KR" altLang="en-US" dirty="0"/>
              <a:t>자바 소스를 바이트 코드로 변환하는 컴파일러</a:t>
            </a:r>
            <a:endParaRPr lang="en-US" altLang="ko-KR" dirty="0"/>
          </a:p>
          <a:p>
            <a:pPr lvl="1"/>
            <a:r>
              <a:rPr lang="en-US" altLang="ko-KR" dirty="0"/>
              <a:t>java - </a:t>
            </a:r>
            <a:r>
              <a:rPr lang="en-US" altLang="ko-KR" dirty="0" err="1"/>
              <a:t>jre</a:t>
            </a:r>
            <a:r>
              <a:rPr lang="ko-KR" altLang="en-US" dirty="0"/>
              <a:t>의 </a:t>
            </a:r>
            <a:r>
              <a:rPr lang="en-US" altLang="ko-KR" dirty="0"/>
              <a:t>bin </a:t>
            </a:r>
            <a:r>
              <a:rPr lang="ko-KR" altLang="en-US" dirty="0"/>
              <a:t>디렉터리에도 있는 자바</a:t>
            </a:r>
            <a:r>
              <a:rPr lang="en-US" altLang="ko-KR" dirty="0"/>
              <a:t> </a:t>
            </a:r>
            <a:r>
              <a:rPr lang="ko-KR" altLang="en-US" dirty="0"/>
              <a:t>응용프로그램 </a:t>
            </a:r>
            <a:r>
              <a:rPr lang="ko-KR" altLang="en-US" dirty="0" err="1"/>
              <a:t>실행기</a:t>
            </a:r>
            <a:endParaRPr lang="en-US" altLang="ko-KR" dirty="0"/>
          </a:p>
          <a:p>
            <a:pPr lvl="1"/>
            <a:r>
              <a:rPr lang="en-US" altLang="ko-KR" dirty="0"/>
              <a:t>jar - </a:t>
            </a:r>
            <a:r>
              <a:rPr lang="ko-KR" altLang="en-US" dirty="0"/>
              <a:t>자바 </a:t>
            </a:r>
            <a:r>
              <a:rPr lang="ko-KR" altLang="en-US" dirty="0" err="1"/>
              <a:t>아카이브</a:t>
            </a:r>
            <a:r>
              <a:rPr lang="ko-KR" altLang="en-US" dirty="0"/>
              <a:t> 파일 </a:t>
            </a:r>
            <a:r>
              <a:rPr lang="en-US" altLang="ko-KR" dirty="0"/>
              <a:t>(JAR)</a:t>
            </a:r>
            <a:r>
              <a:rPr lang="ko-KR" altLang="en-US" dirty="0"/>
              <a:t>을 생성 및 관리하는 유틸리티</a:t>
            </a:r>
            <a:endParaRPr lang="en-US" altLang="ko-KR" dirty="0"/>
          </a:p>
          <a:p>
            <a:pPr lvl="1"/>
            <a:r>
              <a:rPr lang="en-US" altLang="ko-KR" dirty="0" err="1"/>
              <a:t>jdb</a:t>
            </a:r>
            <a:r>
              <a:rPr lang="en-US" altLang="ko-KR" dirty="0"/>
              <a:t> - </a:t>
            </a:r>
            <a:r>
              <a:rPr lang="ko-KR" altLang="en-US" dirty="0"/>
              <a:t>자바 </a:t>
            </a:r>
            <a:r>
              <a:rPr lang="ko-KR" altLang="en-US" dirty="0" err="1"/>
              <a:t>디버거</a:t>
            </a:r>
            <a:endParaRPr lang="en-US" altLang="ko-KR" dirty="0"/>
          </a:p>
          <a:p>
            <a:pPr lvl="1"/>
            <a:r>
              <a:rPr lang="en-US" altLang="ko-KR" dirty="0" err="1"/>
              <a:t>appletviewer</a:t>
            </a:r>
            <a:r>
              <a:rPr lang="en-US" altLang="ko-KR" dirty="0"/>
              <a:t> - </a:t>
            </a:r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브라우저 없이 애플릿을 실행하는 유틸리티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4B83D34-8987-4845-A1D2-12601433F90F}"/>
                  </a:ext>
                </a:extLst>
              </p14:cNvPr>
              <p14:cNvContentPartPr/>
              <p14:nvPr/>
            </p14:nvContentPartPr>
            <p14:xfrm>
              <a:off x="1217171" y="4697968"/>
              <a:ext cx="638820" cy="3918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4B83D34-8987-4845-A1D2-12601433F9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179" y="4679976"/>
                <a:ext cx="656445" cy="427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A000C50-286B-47C2-B357-B58916E7E0D7}"/>
                  </a:ext>
                </a:extLst>
              </p14:cNvPr>
              <p14:cNvContentPartPr/>
              <p14:nvPr/>
            </p14:nvContentPartPr>
            <p14:xfrm>
              <a:off x="1169111" y="5044468"/>
              <a:ext cx="679860" cy="4017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A000C50-286B-47C2-B357-B58916E7E0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0113" y="5026468"/>
                <a:ext cx="697495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7845F8E-3907-4F0C-A466-7A31A207BF42}"/>
                  </a:ext>
                </a:extLst>
              </p14:cNvPr>
              <p14:cNvContentPartPr/>
              <p14:nvPr/>
            </p14:nvContentPartPr>
            <p14:xfrm>
              <a:off x="4813931" y="5024128"/>
              <a:ext cx="504180" cy="252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7845F8E-3907-4F0C-A466-7A31A207BF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4934" y="5006382"/>
                <a:ext cx="521814" cy="60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7416971-D942-4072-AE2A-5CABFA2E13EF}"/>
                  </a:ext>
                </a:extLst>
              </p14:cNvPr>
              <p14:cNvContentPartPr/>
              <p14:nvPr/>
            </p14:nvContentPartPr>
            <p14:xfrm>
              <a:off x="5002211" y="5035828"/>
              <a:ext cx="572760" cy="1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7416971-D942-4072-AE2A-5CABFA2E13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3217" y="5027008"/>
                <a:ext cx="590389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1E1A798-277C-4E7F-B161-DC09084E2E3F}"/>
                  </a:ext>
                </a:extLst>
              </p14:cNvPr>
              <p14:cNvContentPartPr/>
              <p14:nvPr/>
            </p14:nvContentPartPr>
            <p14:xfrm>
              <a:off x="5735171" y="5298088"/>
              <a:ext cx="583200" cy="210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1E1A798-277C-4E7F-B161-DC09084E2E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26177" y="5280538"/>
                <a:ext cx="600829" cy="558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9D08D86B-FD4D-4931-B051-B3FF47977220}"/>
                  </a:ext>
                </a:extLst>
              </p14:cNvPr>
              <p14:cNvContentPartPr/>
              <p14:nvPr/>
            </p14:nvContentPartPr>
            <p14:xfrm>
              <a:off x="6387311" y="4766908"/>
              <a:ext cx="179820" cy="44334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9D08D86B-FD4D-4931-B051-B3FF4797722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78320" y="4748930"/>
                <a:ext cx="197442" cy="478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60004B61-B66C-4499-9155-9907C142B43C}"/>
                  </a:ext>
                </a:extLst>
              </p14:cNvPr>
              <p14:cNvContentPartPr/>
              <p14:nvPr/>
            </p14:nvContentPartPr>
            <p14:xfrm>
              <a:off x="6683051" y="4929088"/>
              <a:ext cx="393120" cy="261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60004B61-B66C-4499-9155-9907C142B4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74059" y="4911453"/>
                <a:ext cx="410744" cy="61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534501E-3E55-4B9D-A50D-1F96A6E18C99}"/>
                  </a:ext>
                </a:extLst>
              </p14:cNvPr>
              <p14:cNvContentPartPr/>
              <p14:nvPr/>
            </p14:nvContentPartPr>
            <p14:xfrm>
              <a:off x="7039451" y="4760248"/>
              <a:ext cx="189900" cy="1897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534501E-3E55-4B9D-A50D-1F96A6E18C9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30477" y="4742282"/>
                <a:ext cx="207490" cy="225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08390351-2DF8-474E-87BE-3AA54F489D8C}"/>
                  </a:ext>
                </a:extLst>
              </p14:cNvPr>
              <p14:cNvContentPartPr/>
              <p14:nvPr/>
            </p14:nvContentPartPr>
            <p14:xfrm>
              <a:off x="7301711" y="5304748"/>
              <a:ext cx="180" cy="1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08390351-2DF8-474E-87BE-3AA54F489D8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97211" y="5295928"/>
                <a:ext cx="9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F190616-0467-406E-9673-166EC8938889}"/>
                  </a:ext>
                </a:extLst>
              </p14:cNvPr>
              <p14:cNvContentPartPr/>
              <p14:nvPr/>
            </p14:nvContentPartPr>
            <p14:xfrm>
              <a:off x="6677831" y="5532088"/>
              <a:ext cx="338760" cy="4429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F190616-0467-406E-9673-166EC89388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68841" y="5514095"/>
                <a:ext cx="356381" cy="478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26D372B-217D-4FC5-B0A8-045B79111880}"/>
                  </a:ext>
                </a:extLst>
              </p14:cNvPr>
              <p14:cNvContentPartPr/>
              <p14:nvPr/>
            </p14:nvContentPartPr>
            <p14:xfrm>
              <a:off x="7059611" y="5655208"/>
              <a:ext cx="236160" cy="2439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26D372B-217D-4FC5-B0A8-045B7911188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50611" y="5637221"/>
                <a:ext cx="253800" cy="279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D7EC6815-0B35-4C00-A0EE-761AF9BCD2BD}"/>
                  </a:ext>
                </a:extLst>
              </p14:cNvPr>
              <p14:cNvContentPartPr/>
              <p14:nvPr/>
            </p14:nvContentPartPr>
            <p14:xfrm>
              <a:off x="7469831" y="5432548"/>
              <a:ext cx="27900" cy="4505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D7EC6815-0B35-4C00-A0EE-761AF9BCD2B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61002" y="5414555"/>
                <a:ext cx="45205" cy="486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2F0A5F65-FB7E-475C-9D56-CD0AFB0123FB}"/>
                  </a:ext>
                </a:extLst>
              </p14:cNvPr>
              <p14:cNvContentPartPr/>
              <p14:nvPr/>
            </p14:nvContentPartPr>
            <p14:xfrm>
              <a:off x="7610951" y="5365228"/>
              <a:ext cx="180" cy="48618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2F0A5F65-FB7E-475C-9D56-CD0AFB0123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606451" y="5347248"/>
                <a:ext cx="9000" cy="521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A9C9CBD-BA8E-43EF-BF67-74096D421BF3}"/>
                  </a:ext>
                </a:extLst>
              </p14:cNvPr>
              <p14:cNvContentPartPr/>
              <p14:nvPr/>
            </p14:nvContentPartPr>
            <p14:xfrm>
              <a:off x="7462991" y="5747368"/>
              <a:ext cx="54000" cy="1494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A9C9CBD-BA8E-43EF-BF67-74096D421BF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53991" y="5729582"/>
                <a:ext cx="71640" cy="50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D3E4375B-46CE-4C1F-9AD0-411B4963AA7A}"/>
                  </a:ext>
                </a:extLst>
              </p14:cNvPr>
              <p14:cNvContentPartPr/>
              <p14:nvPr/>
            </p14:nvContentPartPr>
            <p14:xfrm>
              <a:off x="7530311" y="5667988"/>
              <a:ext cx="171180" cy="7398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D3E4375B-46CE-4C1F-9AD0-411B4963AA7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21320" y="5650118"/>
                <a:ext cx="188801" cy="109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4BBBF717-66A7-4233-AF5C-95BD1354BBF9}"/>
                  </a:ext>
                </a:extLst>
              </p14:cNvPr>
              <p14:cNvContentPartPr/>
              <p14:nvPr/>
            </p14:nvContentPartPr>
            <p14:xfrm>
              <a:off x="7900031" y="5385388"/>
              <a:ext cx="28440" cy="1692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4BBBF717-66A7-4233-AF5C-95BD1354BBF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91031" y="5367426"/>
                <a:ext cx="46080" cy="204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8072827B-C592-4766-AEE2-84A211DC2AB6}"/>
                  </a:ext>
                </a:extLst>
              </p14:cNvPr>
              <p14:cNvContentPartPr/>
              <p14:nvPr/>
            </p14:nvContentPartPr>
            <p14:xfrm>
              <a:off x="7927031" y="5332288"/>
              <a:ext cx="344700" cy="24750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8072827B-C592-4766-AEE2-84A211DC2AB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918045" y="5314327"/>
                <a:ext cx="362312" cy="283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17F6849-0ADC-486B-AA20-B43851AF1537}"/>
                  </a:ext>
                </a:extLst>
              </p14:cNvPr>
              <p14:cNvContentPartPr/>
              <p14:nvPr/>
            </p14:nvContentPartPr>
            <p14:xfrm>
              <a:off x="8068151" y="5728288"/>
              <a:ext cx="90000" cy="2700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17F6849-0ADC-486B-AA20-B43851AF153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59187" y="5710525"/>
                <a:ext cx="107570" cy="62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ED96BC37-971C-494F-B037-D8DBF8823276}"/>
                  </a:ext>
                </a:extLst>
              </p14:cNvPr>
              <p14:cNvContentPartPr/>
              <p14:nvPr/>
            </p14:nvContentPartPr>
            <p14:xfrm>
              <a:off x="8478371" y="5163628"/>
              <a:ext cx="34560" cy="43200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ED96BC37-971C-494F-B037-D8DBF88232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469371" y="5145628"/>
                <a:ext cx="5220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A4279E70-596E-4D01-B25E-14968C1ABD7B}"/>
                  </a:ext>
                </a:extLst>
              </p14:cNvPr>
              <p14:cNvContentPartPr/>
              <p14:nvPr/>
            </p14:nvContentPartPr>
            <p14:xfrm>
              <a:off x="8511851" y="5520388"/>
              <a:ext cx="231840" cy="804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A4279E70-596E-4D01-B25E-14968C1ABD7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502865" y="5502428"/>
                <a:ext cx="249453" cy="116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2F7193C9-85C5-4AE9-8F41-06E2A9730C5F}"/>
                  </a:ext>
                </a:extLst>
              </p14:cNvPr>
              <p14:cNvContentPartPr/>
              <p14:nvPr/>
            </p14:nvContentPartPr>
            <p14:xfrm>
              <a:off x="8349491" y="5856088"/>
              <a:ext cx="331200" cy="3522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2F7193C9-85C5-4AE9-8F41-06E2A9730C5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40491" y="5838116"/>
                <a:ext cx="348840" cy="3878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44738056" descr="EMB00001ccc0a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988299"/>
            <a:ext cx="1717886" cy="379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 후 디렉터리 구조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4113" y="2250403"/>
            <a:ext cx="2874505" cy="272415"/>
          </a:xfrm>
          <a:prstGeom prst="wedgeRoundRectCallout">
            <a:avLst>
              <a:gd name="adj1" fmla="val -104250"/>
              <a:gd name="adj2" fmla="val 1277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개발</a:t>
            </a:r>
            <a:r>
              <a:rPr lang="en-US" altLang="ko-KR" sz="1000" dirty="0"/>
              <a:t>, </a:t>
            </a:r>
            <a:r>
              <a:rPr lang="ko-KR" altLang="en-US" sz="1000" dirty="0"/>
              <a:t>실행하는데 필요한 도구와 유틸리티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91879" y="4077757"/>
            <a:ext cx="3969356" cy="272415"/>
          </a:xfrm>
          <a:prstGeom prst="wedgeRoundRectCallout">
            <a:avLst>
              <a:gd name="adj1" fmla="val -74007"/>
              <a:gd name="adj2" fmla="val 106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런타임 환경</a:t>
            </a:r>
            <a:r>
              <a:rPr lang="en-US" altLang="ko-KR" sz="1000" dirty="0"/>
              <a:t>. JVM, </a:t>
            </a:r>
            <a:r>
              <a:rPr lang="ko-KR" altLang="en-US" sz="1000" dirty="0"/>
              <a:t>클래스 라이브러리</a:t>
            </a:r>
            <a:r>
              <a:rPr lang="en-US" altLang="ko-KR" sz="1000" dirty="0"/>
              <a:t> </a:t>
            </a:r>
            <a:r>
              <a:rPr lang="ko-KR" altLang="en-US" sz="1000" dirty="0"/>
              <a:t>등 실행에 필요한 파일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63888" y="4520554"/>
            <a:ext cx="4176464" cy="442674"/>
          </a:xfrm>
          <a:prstGeom prst="wedgeRoundRectCallout">
            <a:avLst>
              <a:gd name="adj1" fmla="val -84596"/>
              <a:gd name="adj2" fmla="val 4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JDK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기본</a:t>
            </a:r>
            <a:r>
              <a:rPr lang="en-US" altLang="ko-KR" sz="1000" dirty="0"/>
              <a:t> </a:t>
            </a:r>
            <a:r>
              <a:rPr lang="ko-KR" altLang="en-US" sz="1000" dirty="0"/>
              <a:t>라이브러리</a:t>
            </a:r>
            <a:r>
              <a:rPr lang="en-US" altLang="ko-KR" sz="1000" dirty="0"/>
              <a:t> </a:t>
            </a:r>
            <a:r>
              <a:rPr lang="ko-KR" altLang="en-US" sz="1000" dirty="0"/>
              <a:t>외</a:t>
            </a:r>
            <a:r>
              <a:rPr lang="en-US" altLang="ko-KR" sz="1000" dirty="0"/>
              <a:t> </a:t>
            </a:r>
            <a:r>
              <a:rPr lang="ko-KR" altLang="en-US" sz="1000" dirty="0"/>
              <a:t>추가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</a:t>
            </a:r>
            <a:r>
              <a:rPr lang="en-US" altLang="ko-KR" sz="1000" dirty="0"/>
              <a:t> </a:t>
            </a:r>
            <a:r>
              <a:rPr lang="ko-KR" altLang="en-US" sz="1000" dirty="0"/>
              <a:t>라이브러리와</a:t>
            </a:r>
            <a:r>
              <a:rPr lang="en-US" altLang="ko-KR" sz="1000" dirty="0"/>
              <a:t> </a:t>
            </a:r>
            <a:r>
              <a:rPr lang="ko-KR" altLang="en-US" sz="1000" dirty="0"/>
              <a:t>개발</a:t>
            </a:r>
            <a:r>
              <a:rPr lang="en-US" altLang="ko-KR" sz="1000" dirty="0"/>
              <a:t> </a:t>
            </a:r>
            <a:r>
              <a:rPr lang="ko-KR" altLang="en-US" sz="1000" dirty="0"/>
              <a:t>도구에서 필요로</a:t>
            </a:r>
            <a:r>
              <a:rPr lang="en-US" altLang="ko-KR" sz="1000" dirty="0"/>
              <a:t> </a:t>
            </a:r>
            <a:r>
              <a:rPr lang="ko-KR" altLang="en-US" sz="1000" dirty="0"/>
              <a:t>하는</a:t>
            </a:r>
            <a:r>
              <a:rPr lang="en-US" altLang="ko-KR" sz="1000" dirty="0"/>
              <a:t> </a:t>
            </a:r>
            <a:r>
              <a:rPr lang="ko-KR" altLang="en-US" sz="1000" dirty="0"/>
              <a:t>여러</a:t>
            </a:r>
            <a:r>
              <a:rPr lang="en-US" altLang="ko-KR" sz="1000" dirty="0"/>
              <a:t> </a:t>
            </a:r>
            <a:r>
              <a:rPr lang="ko-KR" altLang="en-US" sz="1000" dirty="0"/>
              <a:t>파일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44113" y="3084577"/>
            <a:ext cx="2180451" cy="272415"/>
          </a:xfrm>
          <a:prstGeom prst="wedgeRoundRectCallout">
            <a:avLst>
              <a:gd name="adj1" fmla="val -113361"/>
              <a:gd name="adj2" fmla="val 284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프로그래밍 예제와 소스 코드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07903" y="5114650"/>
            <a:ext cx="1921490" cy="272415"/>
          </a:xfrm>
          <a:prstGeom prst="wedgeRoundRectCallout">
            <a:avLst>
              <a:gd name="adj1" fmla="val -116696"/>
              <a:gd name="adj2" fmla="val -72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프로그램 샘플 소스 코드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07903" y="5514039"/>
            <a:ext cx="2292129" cy="272415"/>
          </a:xfrm>
          <a:prstGeom prst="wedgeRoundRectCallout">
            <a:avLst>
              <a:gd name="adj1" fmla="val -115503"/>
              <a:gd name="adj2" fmla="val -75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</a:t>
            </a:r>
            <a:r>
              <a:rPr lang="en-US" altLang="ko-KR" sz="1000" dirty="0"/>
              <a:t>API </a:t>
            </a:r>
            <a:r>
              <a:rPr lang="ko-KR" altLang="en-US" sz="1000" dirty="0"/>
              <a:t>클래스들에 대한 자바 소스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44113" y="3577238"/>
            <a:ext cx="2845651" cy="272415"/>
          </a:xfrm>
          <a:prstGeom prst="wedgeRoundRectCallout">
            <a:avLst>
              <a:gd name="adj1" fmla="val -95117"/>
              <a:gd name="adj2" fmla="val -381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네이티브</a:t>
            </a:r>
            <a:r>
              <a:rPr lang="ko-KR" altLang="en-US" sz="1000" dirty="0"/>
              <a:t> 코드 프로그래밍에 필요한 헤더 파일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23930" y="3725650"/>
            <a:ext cx="1116124" cy="925865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115615" y="19168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15615" y="2132856"/>
            <a:ext cx="87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159314" y="238661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1159314" y="2132856"/>
            <a:ext cx="0" cy="3456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157382" y="2996952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159314" y="3283647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167288" y="3858199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157381" y="4741891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167288" y="5013176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67288" y="558924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331639" y="3858199"/>
            <a:ext cx="0" cy="578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331639" y="4201058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1341787" y="4437112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97310" y="2685530"/>
            <a:ext cx="3140603" cy="272415"/>
          </a:xfrm>
          <a:prstGeom prst="wedgeRoundRectCallout">
            <a:avLst>
              <a:gd name="adj1" fmla="val -94891"/>
              <a:gd name="adj2" fmla="val 643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자바로 </a:t>
            </a:r>
            <a:r>
              <a:rPr lang="en-US" altLang="ko-KR" sz="1000" dirty="0"/>
              <a:t>DB </a:t>
            </a:r>
            <a:r>
              <a:rPr lang="ko-KR" altLang="en-US" sz="1000" dirty="0"/>
              <a:t>응용프로그램을 개발하는데 필요한 도구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1157380" y="5301208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167288" y="3573016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167288" y="270892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나는 누구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600200"/>
            <a:ext cx="370522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96651" y="5440871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사진 출처 </a:t>
            </a:r>
            <a:r>
              <a:rPr lang="en-US" altLang="ko-KR" dirty="0"/>
              <a:t>: </a:t>
            </a:r>
            <a:r>
              <a:rPr lang="ko-KR" altLang="en-US" dirty="0" err="1"/>
              <a:t>위키</a:t>
            </a:r>
            <a:r>
              <a:rPr lang="ko-KR" altLang="en-US" dirty="0"/>
              <a:t> 백과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4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 </a:t>
            </a:r>
            <a:r>
              <a:rPr lang="en-US" altLang="ko-KR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패키지</a:t>
            </a:r>
            <a:r>
              <a:rPr lang="en-US" altLang="ko-KR" dirty="0"/>
              <a:t>(package)</a:t>
            </a:r>
          </a:p>
          <a:p>
            <a:pPr lvl="1"/>
            <a:r>
              <a:rPr lang="ko-KR" altLang="en-US" dirty="0"/>
              <a:t>서로 관련된 클래스들을 분류하여 묶어 놓은 것</a:t>
            </a:r>
            <a:endParaRPr lang="en-US" altLang="ko-KR" dirty="0"/>
          </a:p>
          <a:p>
            <a:pPr lvl="1"/>
            <a:r>
              <a:rPr lang="ko-KR" altLang="en-US" dirty="0"/>
              <a:t>계층구조로 되어 있음</a:t>
            </a:r>
            <a:endParaRPr lang="en-US" altLang="ko-KR" dirty="0"/>
          </a:p>
          <a:p>
            <a:pPr lvl="1"/>
            <a:r>
              <a:rPr lang="ko-KR" altLang="en-US" dirty="0"/>
              <a:t>개발자 자신의 패키지 생성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 </a:t>
            </a:r>
            <a:r>
              <a:rPr lang="en-US" altLang="ko-KR" dirty="0"/>
              <a:t>API(Application Programming Interface)</a:t>
            </a:r>
          </a:p>
          <a:p>
            <a:pPr lvl="1"/>
            <a:r>
              <a:rPr lang="ko-KR" altLang="en-US" dirty="0"/>
              <a:t>개발자가 이용하여 쉽고 빠르게 자바 프로그램을 개발할 수 있는 자바 라이브러리</a:t>
            </a:r>
            <a:endParaRPr lang="en-US" altLang="ko-KR" dirty="0"/>
          </a:p>
          <a:p>
            <a:pPr lvl="2"/>
            <a:r>
              <a:rPr lang="en-US" altLang="ko-KR" dirty="0"/>
              <a:t>JDK</a:t>
            </a:r>
            <a:r>
              <a:rPr lang="ko-KR" altLang="en-US" dirty="0"/>
              <a:t>에 클래스 라이브러리로 제공</a:t>
            </a:r>
            <a:endParaRPr lang="en-US" altLang="ko-KR" dirty="0"/>
          </a:p>
          <a:p>
            <a:pPr lvl="2"/>
            <a:r>
              <a:rPr lang="ko-KR" altLang="en-US" dirty="0"/>
              <a:t>패키지 형태로 제공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컴퓨터가 소프트웨어를 실행하는 범용 계산기 임을 이해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자바의 출현 배경과 플랫폼 독립성</a:t>
            </a:r>
            <a:r>
              <a:rPr lang="en-US" altLang="ko-KR" dirty="0"/>
              <a:t>, WORA</a:t>
            </a:r>
            <a:r>
              <a:rPr lang="ko-KR" altLang="en-US" dirty="0"/>
              <a:t>의 개념 이해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자바 가상 기계와 자바의 실행 환경 이해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 </a:t>
            </a:r>
            <a:r>
              <a:rPr lang="ko-KR" altLang="en-US" dirty="0"/>
              <a:t>등 자바 개발 환경 이해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/>
              <a:t>이클립스를</a:t>
            </a:r>
            <a:r>
              <a:rPr lang="ko-KR" altLang="en-US" dirty="0"/>
              <a:t> 이용한 자바 프로그램 작성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자바 응용프로그램의 종류와 특징 이해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/>
              <a:t>자바 언어와 자바 플랫폼의 특징 이해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145587608" descr="EMB00001ccc0a9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498" y="1556792"/>
            <a:ext cx="6211052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온라인 </a:t>
            </a:r>
            <a:r>
              <a:rPr lang="en-US" altLang="ko-KR" dirty="0"/>
              <a:t>API </a:t>
            </a:r>
            <a:r>
              <a:rPr lang="ko-KR" altLang="en-US" dirty="0"/>
              <a:t>문서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971600" y="1420585"/>
            <a:ext cx="2640107" cy="272415"/>
          </a:xfrm>
          <a:prstGeom prst="wedgeRoundRectCallout">
            <a:avLst>
              <a:gd name="adj1" fmla="val 41656"/>
              <a:gd name="adj2" fmla="val 1106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http://docs.oracle.com/javase/8/docs/api/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494" y="3838472"/>
            <a:ext cx="4331986" cy="1298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프로그램 개발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70" y="1419922"/>
            <a:ext cx="6307038" cy="202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08274" y="1369945"/>
            <a:ext cx="531863" cy="272415"/>
          </a:xfrm>
          <a:prstGeom prst="wedgeRoundRectCallout">
            <a:avLst>
              <a:gd name="adj1" fmla="val -102823"/>
              <a:gd name="adj2" fmla="val 1261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40137" y="1860441"/>
            <a:ext cx="531863" cy="272415"/>
          </a:xfrm>
          <a:prstGeom prst="wedgeRoundRectCallout">
            <a:avLst>
              <a:gd name="adj1" fmla="val -187133"/>
              <a:gd name="adj2" fmla="val 648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6" y="3808784"/>
            <a:ext cx="4340332" cy="278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97076" y="4686069"/>
            <a:ext cx="613535" cy="272415"/>
          </a:xfrm>
          <a:prstGeom prst="wedgeRoundRectCallout">
            <a:avLst>
              <a:gd name="adj1" fmla="val -108020"/>
              <a:gd name="adj2" fmla="val -419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컴파일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74073" y="5158679"/>
            <a:ext cx="1224136" cy="272415"/>
          </a:xfrm>
          <a:prstGeom prst="wedgeRoundRectCallout">
            <a:avLst>
              <a:gd name="adj1" fmla="val -21823"/>
              <a:gd name="adj2" fmla="val 92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클래스 파일 생성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34574" y="4304244"/>
            <a:ext cx="2008288" cy="272415"/>
          </a:xfrm>
          <a:prstGeom prst="wedgeRoundRectCallout">
            <a:avLst>
              <a:gd name="adj1" fmla="val -69008"/>
              <a:gd name="adj2" fmla="val 115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C:\Temp </a:t>
            </a:r>
            <a:r>
              <a:rPr lang="ko-KR" altLang="en-US" sz="1000" dirty="0"/>
              <a:t>디렉터리로 이동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5496" y="3836534"/>
            <a:ext cx="1953704" cy="272415"/>
          </a:xfrm>
          <a:prstGeom prst="wedgeRoundRectCallout">
            <a:avLst>
              <a:gd name="adj1" fmla="val -68490"/>
              <a:gd name="adj2" fmla="val 1032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.class </a:t>
            </a:r>
            <a:r>
              <a:rPr lang="ko-KR" altLang="en-US" sz="1000" dirty="0" err="1"/>
              <a:t>확장자를</a:t>
            </a:r>
            <a:r>
              <a:rPr lang="ko-KR" altLang="en-US" sz="1000" dirty="0"/>
              <a:t> 붙이지 않는다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04851" y="4627930"/>
            <a:ext cx="792088" cy="272415"/>
          </a:xfrm>
          <a:prstGeom prst="wedgeRoundRectCallout">
            <a:avLst>
              <a:gd name="adj1" fmla="val -93475"/>
              <a:gd name="adj2" fmla="val -995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실행 결과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3528" y="1326342"/>
            <a:ext cx="1600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1. </a:t>
            </a:r>
            <a:r>
              <a:rPr lang="ko-KR" altLang="en-US" sz="1400" b="1" dirty="0">
                <a:solidFill>
                  <a:srgbClr val="0070C0"/>
                </a:solidFill>
              </a:rPr>
              <a:t>자바 소스 편집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79512" y="3501008"/>
            <a:ext cx="17796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2. </a:t>
            </a:r>
            <a:r>
              <a:rPr lang="ko-KR" altLang="en-US" sz="1400" b="1" dirty="0">
                <a:solidFill>
                  <a:srgbClr val="0070C0"/>
                </a:solidFill>
              </a:rPr>
              <a:t>자바 소스 컴파일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599156" y="3528757"/>
            <a:ext cx="2318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3. </a:t>
            </a:r>
            <a:r>
              <a:rPr lang="ko-KR" altLang="en-US" sz="1400" b="1" dirty="0">
                <a:solidFill>
                  <a:srgbClr val="0070C0"/>
                </a:solidFill>
              </a:rPr>
              <a:t>자바 응용프로그램 실행</a:t>
            </a:r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통합 개발 환경</a:t>
            </a:r>
            <a:r>
              <a:rPr lang="en-US" altLang="ko-KR" dirty="0"/>
              <a:t>–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통합 개발 환경</a:t>
            </a:r>
            <a:endParaRPr lang="en-US" altLang="ko-KR" dirty="0"/>
          </a:p>
          <a:p>
            <a:pPr lvl="1"/>
            <a:r>
              <a:rPr lang="ko-KR" altLang="en-US" dirty="0"/>
              <a:t>편집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디버깅을 한번에 할 수 있는 통합된 개발 환경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</a:p>
          <a:p>
            <a:pPr lvl="1"/>
            <a:r>
              <a:rPr lang="ko-KR" altLang="en-US" dirty="0"/>
              <a:t>자바 응용 프로그램 개발을 위한 통합 개발 환경</a:t>
            </a:r>
            <a:endParaRPr lang="en-US" altLang="ko-KR" dirty="0"/>
          </a:p>
          <a:p>
            <a:pPr lvl="1"/>
            <a:r>
              <a:rPr lang="en-US" altLang="ko-KR" dirty="0"/>
              <a:t>IBM</a:t>
            </a:r>
            <a:r>
              <a:rPr lang="ko-KR" altLang="en-US" dirty="0"/>
              <a:t>에 의해 개발된 오픈 소스 프로젝트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http://www.eclipse.org/downloads/</a:t>
            </a:r>
            <a:r>
              <a:rPr lang="en-US" altLang="ko-KR" dirty="0"/>
              <a:t> </a:t>
            </a:r>
            <a:r>
              <a:rPr lang="ko-KR" altLang="en-US" dirty="0"/>
              <a:t>에서 다운로드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931D7AF-EA56-419F-A83B-B5E2A75F50D2}"/>
                  </a:ext>
                </a:extLst>
              </p14:cNvPr>
              <p14:cNvContentPartPr/>
              <p14:nvPr/>
            </p14:nvContentPartPr>
            <p14:xfrm>
              <a:off x="1055531" y="3455788"/>
              <a:ext cx="2422440" cy="2304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931D7AF-EA56-419F-A83B-B5E2A75F50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6531" y="3437788"/>
                <a:ext cx="2440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9B97C855-AB1E-4E77-BB04-927399E66935}"/>
                  </a:ext>
                </a:extLst>
              </p14:cNvPr>
              <p14:cNvContentPartPr/>
              <p14:nvPr/>
            </p14:nvContentPartPr>
            <p14:xfrm>
              <a:off x="3527111" y="3186868"/>
              <a:ext cx="264960" cy="2318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9B97C855-AB1E-4E77-BB04-927399E669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18123" y="3168896"/>
                <a:ext cx="282576" cy="267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5B809F20-622B-467A-B004-402CF2E49EF6}"/>
                  </a:ext>
                </a:extLst>
              </p14:cNvPr>
              <p14:cNvContentPartPr/>
              <p14:nvPr/>
            </p14:nvContentPartPr>
            <p14:xfrm>
              <a:off x="3630611" y="3375148"/>
              <a:ext cx="72180" cy="673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B809F20-622B-467A-B004-402CF2E49E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21678" y="3357244"/>
                <a:ext cx="89689" cy="102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9C100B8-6E48-4E54-939C-93A9563A8045}"/>
                  </a:ext>
                </a:extLst>
              </p14:cNvPr>
              <p14:cNvContentPartPr/>
              <p14:nvPr/>
            </p14:nvContentPartPr>
            <p14:xfrm>
              <a:off x="3764351" y="3139888"/>
              <a:ext cx="95040" cy="4523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9C100B8-6E48-4E54-939C-93A9563A80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55351" y="3121909"/>
                <a:ext cx="112680" cy="4879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439CB6DC-EA51-4727-9ECF-602DAB04FEBD}"/>
                  </a:ext>
                </a:extLst>
              </p14:cNvPr>
              <p14:cNvContentPartPr/>
              <p14:nvPr/>
            </p14:nvContentPartPr>
            <p14:xfrm>
              <a:off x="3792071" y="3333208"/>
              <a:ext cx="115740" cy="421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439CB6DC-EA51-4727-9ECF-602DAB04FE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83113" y="3315208"/>
                <a:ext cx="133298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DD68458-9F83-4C1C-B300-653D65641F25}"/>
                  </a:ext>
                </a:extLst>
              </p14:cNvPr>
              <p14:cNvContentPartPr/>
              <p14:nvPr/>
            </p14:nvContentPartPr>
            <p14:xfrm>
              <a:off x="3912491" y="3179308"/>
              <a:ext cx="264240" cy="1837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DD68458-9F83-4C1C-B300-653D65641F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03491" y="3161361"/>
                <a:ext cx="281880" cy="219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24F520C6-DCD8-4AF4-8147-406C04194D02}"/>
                  </a:ext>
                </a:extLst>
              </p14:cNvPr>
              <p14:cNvContentPartPr/>
              <p14:nvPr/>
            </p14:nvContentPartPr>
            <p14:xfrm>
              <a:off x="3987011" y="3368488"/>
              <a:ext cx="180" cy="2502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24F520C6-DCD8-4AF4-8147-406C04194D0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82511" y="3350617"/>
                <a:ext cx="9000" cy="604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B9DB2E0-A654-400D-B005-415BD63C9213}"/>
                  </a:ext>
                </a:extLst>
              </p14:cNvPr>
              <p14:cNvContentPartPr/>
              <p14:nvPr/>
            </p14:nvContentPartPr>
            <p14:xfrm>
              <a:off x="4043711" y="3348148"/>
              <a:ext cx="17460" cy="790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B9DB2E0-A654-400D-B005-415BD63C92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4803" y="3330189"/>
                <a:ext cx="34920" cy="114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03B4AC8-E1DE-4431-B06E-D998A57D1346}"/>
                  </a:ext>
                </a:extLst>
              </p14:cNvPr>
              <p14:cNvContentPartPr/>
              <p14:nvPr/>
            </p14:nvContentPartPr>
            <p14:xfrm>
              <a:off x="3859211" y="3414928"/>
              <a:ext cx="394740" cy="4104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03B4AC8-E1DE-4431-B06E-D998A57D134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50215" y="3396928"/>
                <a:ext cx="412372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3323BFB-0BBF-425A-8E90-8D1BC27E395F}"/>
                  </a:ext>
                </a:extLst>
              </p14:cNvPr>
              <p14:cNvContentPartPr/>
              <p14:nvPr/>
            </p14:nvContentPartPr>
            <p14:xfrm>
              <a:off x="3992951" y="3483328"/>
              <a:ext cx="270000" cy="1085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3323BFB-0BBF-425A-8E90-8D1BC27E39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83951" y="3465417"/>
                <a:ext cx="287640" cy="144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78853D1-1A8F-4D77-A15E-1A27617B43E5}"/>
                  </a:ext>
                </a:extLst>
              </p14:cNvPr>
              <p14:cNvContentPartPr/>
              <p14:nvPr/>
            </p14:nvContentPartPr>
            <p14:xfrm>
              <a:off x="3487331" y="3129268"/>
              <a:ext cx="735120" cy="5898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78853D1-1A8F-4D77-A15E-1A27617B43E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78331" y="3111284"/>
                <a:ext cx="752760" cy="625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9EBB5E9-2EB6-4AB8-B4D8-03F9BC4563AA}"/>
                  </a:ext>
                </a:extLst>
              </p14:cNvPr>
              <p14:cNvContentPartPr/>
              <p14:nvPr/>
            </p14:nvContentPartPr>
            <p14:xfrm>
              <a:off x="3993671" y="3079228"/>
              <a:ext cx="388800" cy="56466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9EBB5E9-2EB6-4AB8-B4D8-03F9BC4563A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84671" y="3061234"/>
                <a:ext cx="406440" cy="6002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79" y="3717032"/>
            <a:ext cx="58769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실행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92080" y="2299753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이클립스</a:t>
            </a:r>
            <a:r>
              <a:rPr lang="ko-KR" altLang="en-US" sz="1000" dirty="0"/>
              <a:t> </a:t>
            </a:r>
            <a:r>
              <a:rPr lang="en-US" altLang="ko-KR" sz="1000" dirty="0"/>
              <a:t>Luna  </a:t>
            </a:r>
            <a:r>
              <a:rPr lang="ko-KR" altLang="en-US" sz="1000" dirty="0" err="1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작업 공간 폴더 지정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779" y="1564362"/>
            <a:ext cx="3016746" cy="201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이클립스의</a:t>
            </a:r>
            <a:r>
              <a:rPr lang="ko-KR" altLang="en-US" dirty="0"/>
              <a:t> 사용자 인터페이스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1412776"/>
            <a:ext cx="71532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1340768"/>
            <a:ext cx="71532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06380" y="2636912"/>
            <a:ext cx="808819" cy="442674"/>
          </a:xfrm>
          <a:prstGeom prst="wedgeRoundRectCallout">
            <a:avLst>
              <a:gd name="adj1" fmla="val -95543"/>
              <a:gd name="adj2" fmla="val -1538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Project</a:t>
            </a:r>
          </a:p>
          <a:p>
            <a:r>
              <a:rPr lang="ko-KR" altLang="en-US" sz="1000" dirty="0"/>
              <a:t>메뉴 선택</a:t>
            </a:r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4665"/>
            <a:ext cx="4176471" cy="614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90525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43658" y="2493114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Java Project </a:t>
            </a:r>
            <a:r>
              <a:rPr lang="ko-KR" altLang="en-US" sz="1000" dirty="0"/>
              <a:t>선택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1321" y="1046634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59433" y="1910730"/>
            <a:ext cx="1440160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 컴퓨터에 </a:t>
            </a:r>
            <a:r>
              <a:rPr lang="en-US" altLang="ko-KR" sz="1000" dirty="0"/>
              <a:t>JDK 8</a:t>
            </a:r>
            <a:r>
              <a:rPr lang="ko-KR" altLang="en-US" sz="1000" dirty="0"/>
              <a:t>이 설치되어 있음</a:t>
            </a:r>
            <a:r>
              <a:rPr lang="en-US" altLang="ko-KR" sz="1000" dirty="0"/>
              <a:t>. </a:t>
            </a:r>
            <a:r>
              <a:rPr lang="ko-KR" altLang="en-US" sz="1000" dirty="0"/>
              <a:t>자동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9473" y="5772599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Finish </a:t>
            </a:r>
            <a:r>
              <a:rPr lang="ko-KR" altLang="en-US" sz="10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64" y="393954"/>
            <a:ext cx="5172075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931329" y="1212923"/>
            <a:ext cx="581946" cy="272415"/>
          </a:xfrm>
          <a:prstGeom prst="wedgeRoundRectCallout">
            <a:avLst>
              <a:gd name="adj1" fmla="val -60102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File-&gt;New-&gt;Class </a:t>
            </a:r>
            <a:r>
              <a:rPr lang="ko-KR" altLang="en-US" dirty="0"/>
              <a:t>메뉴 선택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6136" y="2320349"/>
            <a:ext cx="1230458" cy="272415"/>
          </a:xfrm>
          <a:prstGeom prst="wedgeRoundRectCallout">
            <a:avLst>
              <a:gd name="adj1" fmla="val -74658"/>
              <a:gd name="adj2" fmla="val 404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클래스 이름 입력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6948264" y="5681954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/>
              <a:t>Finish </a:t>
            </a:r>
            <a:r>
              <a:rPr lang="ko-KR" altLang="en-US" sz="1000" dirty="0"/>
              <a:t>선택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8994" y="4221088"/>
            <a:ext cx="1425454" cy="612934"/>
          </a:xfrm>
          <a:prstGeom prst="wedgeRoundRectCallout">
            <a:avLst>
              <a:gd name="adj1" fmla="val -67873"/>
              <a:gd name="adj2" fmla="val -1123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main()</a:t>
            </a:r>
            <a:r>
              <a:rPr lang="ko-KR" altLang="en-US" sz="1000" dirty="0"/>
              <a:t>을 체크하면 자동으로 </a:t>
            </a:r>
            <a:r>
              <a:rPr lang="en-US" altLang="ko-KR" sz="1000" dirty="0"/>
              <a:t>main()</a:t>
            </a:r>
          </a:p>
          <a:p>
            <a:r>
              <a:rPr lang="ko-KR" altLang="en-US" sz="1000" dirty="0" err="1"/>
              <a:t>메소드</a:t>
            </a:r>
            <a:r>
              <a:rPr lang="ko-KR" altLang="en-US" sz="1000" dirty="0"/>
              <a:t> 생성</a:t>
            </a:r>
          </a:p>
        </p:txBody>
      </p: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95438"/>
            <a:ext cx="6457950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생성된 자바 소스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8795" y="2280918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173525" y="2694268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843808" y="4084880"/>
            <a:ext cx="482970" cy="272415"/>
          </a:xfrm>
          <a:prstGeom prst="wedgeRoundRectCallout">
            <a:avLst>
              <a:gd name="adj1" fmla="val -12784"/>
              <a:gd name="adj2" fmla="val -980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90253"/>
            <a:ext cx="645795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소스 편집과 컴파일 및 실행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267744" y="1988840"/>
            <a:ext cx="432048" cy="305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944" y="1506283"/>
            <a:ext cx="876064" cy="272415"/>
          </a:xfrm>
          <a:prstGeom prst="wedgeRoundRectCallout">
            <a:avLst>
              <a:gd name="adj1" fmla="val -28948"/>
              <a:gd name="adj2" fmla="val 1130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실행 버튼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51920" y="1506282"/>
            <a:ext cx="1618858" cy="272415"/>
          </a:xfrm>
          <a:prstGeom prst="wedgeRoundRectCallout">
            <a:avLst>
              <a:gd name="adj1" fmla="val -27126"/>
              <a:gd name="adj2" fmla="val 715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Run -&gt; Run </a:t>
            </a:r>
            <a:r>
              <a:rPr lang="ko-KR" altLang="en-US" sz="1000" dirty="0"/>
              <a:t>실행 메뉴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7569" y="5301208"/>
            <a:ext cx="948072" cy="272415"/>
          </a:xfrm>
          <a:prstGeom prst="wedgeRoundRectCallout">
            <a:avLst>
              <a:gd name="adj1" fmla="val 75265"/>
              <a:gd name="adj2" fmla="val 26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콘솔 윈도우</a:t>
            </a:r>
            <a:endParaRPr lang="ko-KR" alt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07568" y="4869160"/>
            <a:ext cx="840095" cy="272415"/>
          </a:xfrm>
          <a:prstGeom prst="wedgeRoundRectCallout">
            <a:avLst>
              <a:gd name="adj1" fmla="val 75265"/>
              <a:gd name="adj2" fmla="val 265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실행 결과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컴퓨터와 소프트웨어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12364"/>
            <a:ext cx="7495506" cy="383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14997" y="5521687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컴퓨터와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프로그래머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소프트웨어의 관계는 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만능 요리 기계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70C0"/>
                </a:solidFill>
              </a:rPr>
              <a:t> 요리설계사와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요리순서와 같다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응용의 종류 </a:t>
            </a:r>
            <a:r>
              <a:rPr lang="en-US" altLang="ko-KR" dirty="0"/>
              <a:t>: </a:t>
            </a:r>
            <a:r>
              <a:rPr lang="ko-KR" altLang="en-US" dirty="0"/>
              <a:t>데스크톱 응용프로그램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41805" y="1429774"/>
            <a:ext cx="8060389" cy="11837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가장 전형적인 자바 응용프로그램</a:t>
            </a:r>
            <a:endParaRPr lang="en-US" altLang="ko-KR" dirty="0"/>
          </a:p>
          <a:p>
            <a:pPr lvl="1"/>
            <a:r>
              <a:rPr lang="en-US" altLang="ko-KR" dirty="0"/>
              <a:t>PC </a:t>
            </a:r>
            <a:r>
              <a:rPr lang="ko-KR" altLang="en-US" dirty="0"/>
              <a:t>등의 데스크톱 컴퓨터에 설치되어 실행</a:t>
            </a:r>
            <a:endParaRPr lang="en-US" altLang="ko-KR" dirty="0"/>
          </a:p>
          <a:p>
            <a:pPr lvl="1"/>
            <a:r>
              <a:rPr lang="en-US" altLang="ko-KR" dirty="0"/>
              <a:t>JRE</a:t>
            </a:r>
            <a:r>
              <a:rPr lang="ko-KR" altLang="en-US" dirty="0"/>
              <a:t>가 설치된 어떤 환경에서도 실행</a:t>
            </a:r>
            <a:endParaRPr lang="en-US" altLang="ko-KR" dirty="0"/>
          </a:p>
          <a:p>
            <a:pPr lvl="2"/>
            <a:r>
              <a:rPr lang="ko-KR" altLang="en-US" dirty="0"/>
              <a:t>다른 응용프로그램의 도움이 필요 없이 단독으로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2089016" descr="EMB0000138c0a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5400600" cy="38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응용의 종류 </a:t>
            </a:r>
            <a:r>
              <a:rPr lang="en-US" altLang="ko-KR" dirty="0"/>
              <a:t>: </a:t>
            </a:r>
            <a:r>
              <a:rPr lang="ko-KR" altLang="en-US" dirty="0"/>
              <a:t>애플릿 응용프로그램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애플릿</a:t>
            </a:r>
            <a:r>
              <a:rPr lang="en-US" altLang="ko-KR" dirty="0"/>
              <a:t>(applet)</a:t>
            </a:r>
          </a:p>
          <a:p>
            <a:pPr lvl="1"/>
            <a:r>
              <a:rPr lang="ko-KR" altLang="en-US" dirty="0"/>
              <a:t>웹 브라우저에 의해 구동되고 실행이 제어되는 자바 프로그램</a:t>
            </a:r>
            <a:endParaRPr lang="en-US" altLang="ko-KR" dirty="0"/>
          </a:p>
          <a:p>
            <a:pPr lvl="1"/>
            <a:r>
              <a:rPr lang="ko-KR" altLang="en-US" dirty="0"/>
              <a:t>애플릿은 사용할 수 있는 자원 접근에 제약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2564904"/>
            <a:ext cx="37052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496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브라우저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8" y="4143380"/>
            <a:ext cx="1887863" cy="191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응용의 종류 </a:t>
            </a:r>
            <a:r>
              <a:rPr lang="en-US" altLang="ko-KR" dirty="0"/>
              <a:t>: </a:t>
            </a:r>
            <a:r>
              <a:rPr lang="ko-KR" altLang="en-US" dirty="0" err="1"/>
              <a:t>서블릿</a:t>
            </a:r>
            <a:r>
              <a:rPr lang="ko-KR" altLang="en-US" dirty="0"/>
              <a:t> 응용프로그램</a:t>
            </a: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서블릿</a:t>
            </a:r>
            <a:r>
              <a:rPr lang="en-US" altLang="ko-KR" sz="2000" dirty="0"/>
              <a:t>(servlet)</a:t>
            </a:r>
          </a:p>
          <a:p>
            <a:pPr lvl="1"/>
            <a:r>
              <a:rPr lang="ko-KR" altLang="en-US" sz="1800" dirty="0"/>
              <a:t>애플릿과 반대로 서버에서 실행되는 자바 프로그램</a:t>
            </a:r>
            <a:endParaRPr lang="en-US" altLang="ko-KR" sz="1800" dirty="0"/>
          </a:p>
          <a:p>
            <a:pPr lvl="2"/>
            <a:r>
              <a:rPr lang="ko-KR" altLang="en-US" sz="1600" dirty="0"/>
              <a:t>서버 클라이언트 모델에서 </a:t>
            </a:r>
            <a:r>
              <a:rPr lang="ko-KR" altLang="en-US" sz="1600" dirty="0" err="1"/>
              <a:t>서블릿과</a:t>
            </a:r>
            <a:r>
              <a:rPr lang="ko-KR" altLang="en-US" sz="1600" dirty="0"/>
              <a:t> 애플릿이 각각 통신하면서 실행</a:t>
            </a:r>
            <a:endParaRPr lang="en-US" altLang="ko-KR" sz="1600" dirty="0"/>
          </a:p>
          <a:p>
            <a:pPr lvl="1"/>
            <a:r>
              <a:rPr lang="ko-KR" altLang="en-US" sz="1800" dirty="0"/>
              <a:t>데이터베이스 서버 및 기타 서버와 연동하는 복잡한 기능 구현 시 사용</a:t>
            </a:r>
            <a:endParaRPr lang="en-US" altLang="ko-KR" sz="1800" dirty="0"/>
          </a:p>
          <a:p>
            <a:pPr lvl="1"/>
            <a:r>
              <a:rPr lang="ko-KR" altLang="en-US" sz="1800" dirty="0"/>
              <a:t>사용자 인터페이스가 필요 없는 응용</a:t>
            </a:r>
            <a:endParaRPr lang="en-US" altLang="ko-KR" sz="1800" dirty="0"/>
          </a:p>
          <a:p>
            <a:pPr lvl="1"/>
            <a:r>
              <a:rPr lang="ko-KR" altLang="en-US" sz="1800" dirty="0"/>
              <a:t>웹 서버에 의해 실행 통제 받음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인터넷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chemeClr val="tx1"/>
                </a:solidFill>
              </a:rPr>
              <a:t>웹 서버</a:t>
            </a: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서버</a:t>
            </a: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2000232" y="5072074"/>
            <a:ext cx="928694" cy="35719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000232" y="5214950"/>
            <a:ext cx="1143008" cy="428628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응용의 종류 </a:t>
            </a:r>
            <a:r>
              <a:rPr lang="en-US" altLang="ko-KR" dirty="0"/>
              <a:t>: </a:t>
            </a:r>
            <a:r>
              <a:rPr lang="ko-KR" altLang="en-US" dirty="0" err="1"/>
              <a:t>모바일</a:t>
            </a:r>
            <a:r>
              <a:rPr lang="ko-KR" altLang="en-US" dirty="0"/>
              <a:t> 응용프로그램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22413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Java ME</a:t>
            </a:r>
          </a:p>
          <a:p>
            <a:pPr lvl="1"/>
            <a:r>
              <a:rPr lang="ko-KR" altLang="en-US" dirty="0" err="1"/>
              <a:t>모바일</a:t>
            </a:r>
            <a:r>
              <a:rPr lang="ko-KR" altLang="en-US" dirty="0"/>
              <a:t> 기기를 위한 자바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lvl="2"/>
            <a:r>
              <a:rPr lang="ko-KR" altLang="en-US" dirty="0"/>
              <a:t>유럽</a:t>
            </a:r>
            <a:r>
              <a:rPr lang="en-US" altLang="ko-KR" dirty="0"/>
              <a:t>, </a:t>
            </a:r>
            <a:r>
              <a:rPr lang="ko-KR" altLang="en-US" dirty="0"/>
              <a:t>미국 시장에 출시되는 대부분의 </a:t>
            </a:r>
            <a:r>
              <a:rPr lang="ko-KR" altLang="en-US" dirty="0" err="1"/>
              <a:t>모바일</a:t>
            </a:r>
            <a:r>
              <a:rPr lang="ko-KR" altLang="en-US" dirty="0"/>
              <a:t> 단말기에 탑재</a:t>
            </a:r>
            <a:endParaRPr lang="en-US" altLang="ko-KR" dirty="0"/>
          </a:p>
          <a:p>
            <a:pPr lvl="2"/>
            <a:r>
              <a:rPr lang="ko-KR" altLang="en-US" dirty="0" err="1"/>
              <a:t>노키아</a:t>
            </a:r>
            <a:r>
              <a:rPr lang="en-US" altLang="ko-KR" dirty="0"/>
              <a:t>, </a:t>
            </a:r>
            <a:r>
              <a:rPr lang="ko-KR" altLang="en-US" dirty="0"/>
              <a:t>삼성</a:t>
            </a:r>
            <a:r>
              <a:rPr lang="en-US" altLang="ko-KR" dirty="0"/>
              <a:t>, LG, </a:t>
            </a:r>
            <a:r>
              <a:rPr lang="ko-KR" altLang="en-US" dirty="0"/>
              <a:t>소니 </a:t>
            </a:r>
            <a:r>
              <a:rPr lang="ko-KR" altLang="en-US" dirty="0" err="1"/>
              <a:t>에릭슨</a:t>
            </a:r>
            <a:r>
              <a:rPr lang="en-US" altLang="ko-KR" dirty="0"/>
              <a:t>, </a:t>
            </a:r>
            <a:r>
              <a:rPr lang="ko-KR" altLang="en-US" dirty="0"/>
              <a:t>모토롤러 등 단말기 제조사</a:t>
            </a:r>
          </a:p>
          <a:p>
            <a:pPr lvl="1"/>
            <a:endParaRPr lang="ko-KR" alt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108569728" descr="EMB000014307d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7644" y="2564904"/>
            <a:ext cx="6408712" cy="4003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6541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모바일</a:t>
            </a:r>
            <a:r>
              <a:rPr lang="ko-KR" altLang="en-US" dirty="0"/>
              <a:t> 응용 </a:t>
            </a:r>
            <a:r>
              <a:rPr lang="en-US" altLang="ko-KR" dirty="0"/>
              <a:t>: </a:t>
            </a:r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35105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800" dirty="0" err="1"/>
              <a:t>안드로이드</a:t>
            </a:r>
            <a:endParaRPr lang="en-US" altLang="ko-KR" sz="1800" dirty="0"/>
          </a:p>
          <a:p>
            <a:pPr lvl="1"/>
            <a:r>
              <a:rPr lang="ko-KR" altLang="en-US" sz="1600" dirty="0" err="1"/>
              <a:t>구글의</a:t>
            </a:r>
            <a:r>
              <a:rPr lang="ko-KR" altLang="en-US" sz="1600" dirty="0"/>
              <a:t> 주도로 여러 </a:t>
            </a:r>
            <a:r>
              <a:rPr lang="ko-KR" altLang="en-US" sz="1600" dirty="0" err="1"/>
              <a:t>모바일</a:t>
            </a:r>
            <a:r>
              <a:rPr lang="ko-KR" altLang="en-US" sz="1600" dirty="0"/>
              <a:t> 회사가 모여 구성한 </a:t>
            </a:r>
            <a:r>
              <a:rPr lang="en-US" altLang="ko-KR" sz="1600" dirty="0"/>
              <a:t>OHA(Open Handset Alliance)</a:t>
            </a:r>
            <a:r>
              <a:rPr lang="ko-KR" altLang="en-US" sz="1600" dirty="0"/>
              <a:t>에서 만든 무료 모바일 플랫폼</a:t>
            </a:r>
            <a:endParaRPr lang="en-US" altLang="ko-KR" sz="1600" dirty="0"/>
          </a:p>
          <a:p>
            <a:pPr lvl="1"/>
            <a:r>
              <a:rPr lang="ko-KR" altLang="en-US" sz="1600" dirty="0"/>
              <a:t>개발 언어는 자바를 사용하나 </a:t>
            </a:r>
            <a:r>
              <a:rPr lang="en-US" altLang="ko-KR" sz="1600" dirty="0"/>
              <a:t>JVM</a:t>
            </a:r>
            <a:r>
              <a:rPr lang="ko-KR" altLang="en-US" sz="1600" dirty="0"/>
              <a:t>에 해당하는 </a:t>
            </a:r>
            <a:r>
              <a:rPr lang="en-US" altLang="ko-KR" sz="1600" dirty="0" err="1"/>
              <a:t>Dalvik</a:t>
            </a:r>
            <a:r>
              <a:rPr lang="ko-KR" altLang="en-US" sz="1600" dirty="0"/>
              <a:t>은 기존 바이트 코드와 호환성이 없어 변환 필요</a:t>
            </a:r>
            <a:endParaRPr lang="en-US" altLang="ko-KR" sz="1600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_x186723984" descr="EMB000016702a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780928"/>
            <a:ext cx="5232400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운영체제에 종속되지 않는 바이트 코드로 플랫폼 독립성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객체지향</a:t>
            </a:r>
            <a:endParaRPr lang="en-US" altLang="ko-KR" dirty="0"/>
          </a:p>
          <a:p>
            <a:pPr lvl="1"/>
            <a:r>
              <a:rPr lang="ko-KR" altLang="en-US" dirty="0"/>
              <a:t>캡슐화</a:t>
            </a:r>
            <a:r>
              <a:rPr lang="en-US" altLang="ko-KR" dirty="0"/>
              <a:t>, </a:t>
            </a:r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지원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클래스로 캡슐화</a:t>
            </a:r>
            <a:endParaRPr lang="en-US" altLang="ko-KR" dirty="0"/>
          </a:p>
          <a:p>
            <a:pPr lvl="1"/>
            <a:r>
              <a:rPr lang="ko-KR" altLang="en-US" dirty="0"/>
              <a:t>자바의 모든 변수나 함수는 클래스 내에 선언 </a:t>
            </a:r>
            <a:endParaRPr lang="en-US" altLang="ko-KR" dirty="0"/>
          </a:p>
          <a:p>
            <a:pPr lvl="1"/>
            <a:r>
              <a:rPr lang="ko-KR" altLang="en-US" dirty="0"/>
              <a:t>클래스 안에서 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소스</a:t>
            </a:r>
            <a:r>
              <a:rPr lang="en-US" altLang="ko-KR" dirty="0"/>
              <a:t>(.java)</a:t>
            </a:r>
            <a:r>
              <a:rPr lang="ko-KR" altLang="en-US" dirty="0"/>
              <a:t>와 클래스</a:t>
            </a:r>
            <a:r>
              <a:rPr lang="en-US" altLang="ko-KR" dirty="0"/>
              <a:t>(.class)</a:t>
            </a:r>
            <a:r>
              <a:rPr lang="ko-KR" altLang="en-US" dirty="0"/>
              <a:t> 파일</a:t>
            </a:r>
            <a:endParaRPr lang="en-US" altLang="ko-KR" dirty="0"/>
          </a:p>
          <a:p>
            <a:pPr lvl="1"/>
            <a:r>
              <a:rPr lang="ko-KR" altLang="en-US" dirty="0"/>
              <a:t>하나의 소스 파일에 여러 클래스를 작성 가능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클래스는 하나만 가능</a:t>
            </a:r>
            <a:endParaRPr lang="en-US" altLang="ko-KR" dirty="0"/>
          </a:p>
          <a:p>
            <a:pPr lvl="1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/>
              <a:t>클래스 파일에는 하나의 클래스만 존재</a:t>
            </a:r>
            <a:endParaRPr lang="en-US" altLang="ko-KR" dirty="0"/>
          </a:p>
          <a:p>
            <a:pPr lvl="2"/>
            <a:r>
              <a:rPr lang="ko-KR" altLang="en-US" dirty="0"/>
              <a:t>다수의 클래스를 가진 자바 소스를 </a:t>
            </a:r>
            <a:r>
              <a:rPr lang="ko-KR" altLang="en-US" dirty="0" err="1"/>
              <a:t>컴파일하면</a:t>
            </a:r>
            <a:r>
              <a:rPr lang="ko-KR" altLang="en-US" dirty="0"/>
              <a:t> 클래스마다 별도 클래스 파일 생성</a:t>
            </a:r>
            <a:endParaRPr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0B6593D-7E9B-4802-94E8-10890D580164}"/>
                  </a:ext>
                </a:extLst>
              </p14:cNvPr>
              <p14:cNvContentPartPr/>
              <p14:nvPr/>
            </p14:nvContentPartPr>
            <p14:xfrm>
              <a:off x="678971" y="779908"/>
              <a:ext cx="2959380" cy="3438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0B6593D-7E9B-4802-94E8-10890D5801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972" y="762186"/>
                <a:ext cx="2977019" cy="694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FC983D3-414C-4C4B-9371-FB27B5E88B4C}"/>
                  </a:ext>
                </a:extLst>
              </p14:cNvPr>
              <p14:cNvContentPartPr/>
              <p14:nvPr/>
            </p14:nvContentPartPr>
            <p14:xfrm>
              <a:off x="732251" y="1398388"/>
              <a:ext cx="14220" cy="3576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FC983D3-414C-4C4B-9371-FB27B5E88B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363" y="1380397"/>
                <a:ext cx="31640" cy="393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8292C72-2E98-492A-8D43-12A723F95B9A}"/>
                  </a:ext>
                </a:extLst>
              </p14:cNvPr>
              <p14:cNvContentPartPr/>
              <p14:nvPr/>
            </p14:nvContentPartPr>
            <p14:xfrm>
              <a:off x="712991" y="2344648"/>
              <a:ext cx="137520" cy="17118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8292C72-2E98-492A-8D43-12A723F95B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014" y="2326705"/>
                <a:ext cx="155114" cy="206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0F79FC4D-CF8A-477F-97DB-C058E70D1451}"/>
                  </a:ext>
                </a:extLst>
              </p14:cNvPr>
              <p14:cNvContentPartPr/>
              <p14:nvPr/>
            </p14:nvContentPartPr>
            <p14:xfrm>
              <a:off x="564671" y="3305668"/>
              <a:ext cx="281340" cy="17730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0F79FC4D-CF8A-477F-97DB-C058E70D14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688" y="3287686"/>
                <a:ext cx="298946" cy="212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3BA1ACA-D416-4888-ACB5-F4F17B4267A0}"/>
                  </a:ext>
                </a:extLst>
              </p14:cNvPr>
              <p14:cNvContentPartPr/>
              <p14:nvPr/>
            </p14:nvContentPartPr>
            <p14:xfrm>
              <a:off x="647831" y="4558468"/>
              <a:ext cx="250380" cy="1593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3BA1ACA-D416-4888-ACB5-F4F17B4267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8850" y="4540488"/>
                <a:ext cx="267982" cy="19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ED4128BB-812C-4A1F-ABD3-F4AF956E7C20}"/>
                  </a:ext>
                </a:extLst>
              </p14:cNvPr>
              <p14:cNvContentPartPr/>
              <p14:nvPr/>
            </p14:nvContentPartPr>
            <p14:xfrm>
              <a:off x="758711" y="4551808"/>
              <a:ext cx="61560" cy="24228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ED4128BB-812C-4A1F-ABD3-F4AF956E7C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9763" y="4533808"/>
                <a:ext cx="79097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10AE5543-F796-4693-A730-E23993DBA9DE}"/>
                  </a:ext>
                </a:extLst>
              </p14:cNvPr>
              <p14:cNvContentPartPr/>
              <p14:nvPr/>
            </p14:nvContentPartPr>
            <p14:xfrm>
              <a:off x="1344611" y="5533168"/>
              <a:ext cx="6132600" cy="10224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10AE5543-F796-4693-A730-E23993DBA9D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5611" y="5515168"/>
                <a:ext cx="61502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4BBF67AB-CECA-49B6-AC13-B4859A961E24}"/>
                  </a:ext>
                </a:extLst>
              </p14:cNvPr>
              <p14:cNvContentPartPr/>
              <p14:nvPr/>
            </p14:nvContentPartPr>
            <p14:xfrm>
              <a:off x="645311" y="5459188"/>
              <a:ext cx="175860" cy="17514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4BBF67AB-CECA-49B6-AC13-B4859A961E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6339" y="5441206"/>
                <a:ext cx="193446" cy="2107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3FDE7BB-04D3-4792-A382-77BDFC656A8F}"/>
                  </a:ext>
                </a:extLst>
              </p14:cNvPr>
              <p14:cNvContentPartPr/>
              <p14:nvPr/>
            </p14:nvContentPartPr>
            <p14:xfrm>
              <a:off x="935291" y="5358568"/>
              <a:ext cx="39600" cy="2505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3FDE7BB-04D3-4792-A382-77BDFC656A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6372" y="5340594"/>
                <a:ext cx="57081" cy="286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E730BD4-C77D-4F78-B170-A05017932213}"/>
                  </a:ext>
                </a:extLst>
              </p14:cNvPr>
              <p14:cNvContentPartPr/>
              <p14:nvPr/>
            </p14:nvContentPartPr>
            <p14:xfrm>
              <a:off x="985331" y="5425888"/>
              <a:ext cx="214020" cy="1229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E730BD4-C77D-4F78-B170-A0501793221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6339" y="5407914"/>
                <a:ext cx="231645" cy="158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760983D0-F6A3-4D4B-B4A3-81F5905DFA69}"/>
                  </a:ext>
                </a:extLst>
              </p14:cNvPr>
              <p14:cNvContentPartPr/>
              <p14:nvPr/>
            </p14:nvContentPartPr>
            <p14:xfrm>
              <a:off x="1196651" y="5484028"/>
              <a:ext cx="96300" cy="158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760983D0-F6A3-4D4B-B4A3-81F5905DFA6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87668" y="5466428"/>
                <a:ext cx="113907" cy="50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93C3B2C-4F1F-41A0-9A58-0ABDFDBA46AD}"/>
                  </a:ext>
                </a:extLst>
              </p14:cNvPr>
              <p14:cNvContentPartPr/>
              <p14:nvPr/>
            </p14:nvContentPartPr>
            <p14:xfrm>
              <a:off x="1271891" y="5439208"/>
              <a:ext cx="52740" cy="11142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93C3B2C-4F1F-41A0-9A58-0ABDFDBA46A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62982" y="5421237"/>
                <a:ext cx="70201" cy="14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F998069-CB21-4918-8D00-AB01B1BF5318}"/>
                  </a:ext>
                </a:extLst>
              </p14:cNvPr>
              <p14:cNvContentPartPr/>
              <p14:nvPr/>
            </p14:nvContentPartPr>
            <p14:xfrm>
              <a:off x="1095851" y="5583028"/>
              <a:ext cx="212400" cy="15642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F998069-CB21-4918-8D00-AB01B1BF53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86851" y="5565090"/>
                <a:ext cx="230040" cy="191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9333136-A7A8-4B32-9EB7-8F7573D4D235}"/>
                  </a:ext>
                </a:extLst>
              </p14:cNvPr>
              <p14:cNvContentPartPr/>
              <p14:nvPr/>
            </p14:nvContentPartPr>
            <p14:xfrm>
              <a:off x="633611" y="5849428"/>
              <a:ext cx="126180" cy="2563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9333136-A7A8-4B32-9EB7-8F7573D4D2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4649" y="5831453"/>
                <a:ext cx="143745" cy="2919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C7DC35C-EA1B-492F-9176-3353FB5F8D4C}"/>
                  </a:ext>
                </a:extLst>
              </p14:cNvPr>
              <p14:cNvContentPartPr/>
              <p14:nvPr/>
            </p14:nvContentPartPr>
            <p14:xfrm>
              <a:off x="625151" y="5938168"/>
              <a:ext cx="193860" cy="4590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C7DC35C-EA1B-492F-9176-3353FB5F8D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6159" y="5920377"/>
                <a:ext cx="211484" cy="81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2ECD348-6077-4D0B-913A-4F442EF9492D}"/>
                  </a:ext>
                </a:extLst>
              </p14:cNvPr>
              <p14:cNvContentPartPr/>
              <p14:nvPr/>
            </p14:nvContentPartPr>
            <p14:xfrm>
              <a:off x="758171" y="5869588"/>
              <a:ext cx="142920" cy="31968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2ECD348-6077-4D0B-913A-4F442EF9492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9171" y="5851588"/>
                <a:ext cx="1605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73218C66-6197-4A3C-9357-5176E183A313}"/>
                  </a:ext>
                </a:extLst>
              </p14:cNvPr>
              <p14:cNvContentPartPr/>
              <p14:nvPr/>
            </p14:nvContentPartPr>
            <p14:xfrm>
              <a:off x="826931" y="6054628"/>
              <a:ext cx="119520" cy="1692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73218C66-6197-4A3C-9357-5176E183A31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7931" y="6036628"/>
                <a:ext cx="1371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B3BF05CC-4965-41E6-90F7-A7A93F418924}"/>
                  </a:ext>
                </a:extLst>
              </p14:cNvPr>
              <p14:cNvContentPartPr/>
              <p14:nvPr/>
            </p14:nvContentPartPr>
            <p14:xfrm>
              <a:off x="974891" y="5925388"/>
              <a:ext cx="159120" cy="2066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B3BF05CC-4965-41E6-90F7-A7A93F4189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5911" y="5907388"/>
                <a:ext cx="1767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FB103D8-D165-4066-8523-A738495F1C9E}"/>
                  </a:ext>
                </a:extLst>
              </p14:cNvPr>
              <p14:cNvContentPartPr/>
              <p14:nvPr/>
            </p14:nvContentPartPr>
            <p14:xfrm>
              <a:off x="1130411" y="5916568"/>
              <a:ext cx="73080" cy="22932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FB103D8-D165-4066-8523-A738495F1C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21455" y="5898596"/>
                <a:ext cx="90634" cy="2649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소스 파일과 클래스</a:t>
            </a:r>
            <a:r>
              <a:rPr lang="en-US" altLang="ko-KR"/>
              <a:t>, </a:t>
            </a:r>
            <a:r>
              <a:rPr lang="ko-KR" altLang="en-US"/>
              <a:t>클래스 파일의 관계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A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B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	class D {</a:t>
            </a:r>
          </a:p>
          <a:p>
            <a:pPr defTabSz="180000"/>
            <a:r>
              <a:rPr lang="en-US" altLang="ko-KR" sz="1400" dirty="0"/>
              <a:t>		.........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컴파일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 </a:t>
            </a:r>
            <a:r>
              <a:rPr lang="ko-KR" altLang="en-US" sz="1400" dirty="0"/>
              <a:t>개의 클래스 파일이 생성됨</a:t>
            </a:r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03A8577-438B-4C8D-A771-B49170ACB6B8}"/>
                  </a:ext>
                </a:extLst>
              </p14:cNvPr>
              <p14:cNvContentPartPr/>
              <p14:nvPr/>
            </p14:nvContentPartPr>
            <p14:xfrm>
              <a:off x="2539631" y="2386768"/>
              <a:ext cx="412560" cy="235800"/>
            </p14:xfrm>
          </p:contentPart>
        </mc:Choice>
        <mc:Fallback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03A8577-438B-4C8D-A771-B49170ACB6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0631" y="2368768"/>
                <a:ext cx="4302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DF200D4A-63DA-495C-AAC7-410918185BED}"/>
                  </a:ext>
                </a:extLst>
              </p14:cNvPr>
              <p14:cNvContentPartPr/>
              <p14:nvPr/>
            </p14:nvContentPartPr>
            <p14:xfrm>
              <a:off x="2679491" y="2420068"/>
              <a:ext cx="272340" cy="720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DF200D4A-63DA-495C-AAC7-410918185B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497" y="2402068"/>
                <a:ext cx="289968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8FA7BB0-B27C-4190-9352-E2474F688A76}"/>
                  </a:ext>
                </a:extLst>
              </p14:cNvPr>
              <p14:cNvContentPartPr/>
              <p14:nvPr/>
            </p14:nvContentPartPr>
            <p14:xfrm>
              <a:off x="2043911" y="2299108"/>
              <a:ext cx="679860" cy="273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8FA7BB0-B27C-4190-9352-E2474F688A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4918" y="2281108"/>
                <a:ext cx="697486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61E29867-9999-48DA-9DEB-CC4A5BC78A2D}"/>
                  </a:ext>
                </a:extLst>
              </p14:cNvPr>
              <p14:cNvContentPartPr/>
              <p14:nvPr/>
            </p14:nvContentPartPr>
            <p14:xfrm>
              <a:off x="1754831" y="2614828"/>
              <a:ext cx="255600" cy="208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61E29867-9999-48DA-9DEB-CC4A5BC78A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5844" y="2596828"/>
                <a:ext cx="273215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F32B80DE-0039-4ABC-BFBF-F3996B9F8401}"/>
                  </a:ext>
                </a:extLst>
              </p14:cNvPr>
              <p14:cNvContentPartPr/>
              <p14:nvPr/>
            </p14:nvContentPartPr>
            <p14:xfrm>
              <a:off x="1990091" y="2642188"/>
              <a:ext cx="277380" cy="1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F32B80DE-0039-4ABC-BFBF-F3996B9F84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1097" y="2633368"/>
                <a:ext cx="295009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60F4771-35CA-42FB-A032-467F232B334B}"/>
                  </a:ext>
                </a:extLst>
              </p14:cNvPr>
              <p14:cNvContentPartPr/>
              <p14:nvPr/>
            </p14:nvContentPartPr>
            <p14:xfrm>
              <a:off x="2016911" y="2353108"/>
              <a:ext cx="180" cy="18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60F4771-35CA-42FB-A032-467F232B33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12591" y="2344288"/>
                <a:ext cx="9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AF2A1AF1-D97C-41AF-8072-848F1EC21EE3}"/>
                  </a:ext>
                </a:extLst>
              </p14:cNvPr>
              <p14:cNvContentPartPr/>
              <p14:nvPr/>
            </p14:nvContentPartPr>
            <p14:xfrm>
              <a:off x="1956251" y="2059888"/>
              <a:ext cx="202140" cy="21960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AF2A1AF1-D97C-41AF-8072-848F1EC21E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47275" y="2041888"/>
                <a:ext cx="219733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2BA3334-F195-4B3B-A2B7-005904D82F90}"/>
                  </a:ext>
                </a:extLst>
              </p14:cNvPr>
              <p14:cNvContentPartPr/>
              <p14:nvPr/>
            </p14:nvContentPartPr>
            <p14:xfrm>
              <a:off x="2019071" y="2030368"/>
              <a:ext cx="220680" cy="26226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2BA3334-F195-4B3B-A2B7-005904D82F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0086" y="2012405"/>
                <a:ext cx="238291" cy="297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42D623A5-7B7B-4933-B0FA-5F982DB73A61}"/>
                  </a:ext>
                </a:extLst>
              </p14:cNvPr>
              <p14:cNvContentPartPr/>
              <p14:nvPr/>
            </p14:nvContentPartPr>
            <p14:xfrm>
              <a:off x="2155151" y="1996168"/>
              <a:ext cx="675900" cy="3456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42D623A5-7B7B-4933-B0FA-5F982DB73A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46158" y="1978168"/>
                <a:ext cx="693526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E77185FD-13FA-4692-AAC3-C3756CBD7B70}"/>
                  </a:ext>
                </a:extLst>
              </p14:cNvPr>
              <p14:cNvContentPartPr/>
              <p14:nvPr/>
            </p14:nvContentPartPr>
            <p14:xfrm>
              <a:off x="2696051" y="2148268"/>
              <a:ext cx="374940" cy="2266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E77185FD-13FA-4692-AAC3-C3756CBD7B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87064" y="2130282"/>
                <a:ext cx="392555" cy="2622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실행 모듈</a:t>
            </a:r>
            <a:endParaRPr lang="en-US" altLang="ko-KR" dirty="0"/>
          </a:p>
          <a:p>
            <a:pPr lvl="1"/>
            <a:r>
              <a:rPr lang="ko-KR" altLang="en-US" dirty="0"/>
              <a:t>구성</a:t>
            </a:r>
            <a:endParaRPr lang="en-US" altLang="ko-KR" dirty="0"/>
          </a:p>
          <a:p>
            <a:pPr lvl="2"/>
            <a:r>
              <a:rPr lang="ko-KR" altLang="en-US" dirty="0"/>
              <a:t>한 개의 </a:t>
            </a:r>
            <a:r>
              <a:rPr lang="en-US" altLang="ko-KR" dirty="0"/>
              <a:t>class </a:t>
            </a:r>
            <a:r>
              <a:rPr lang="ko-KR" altLang="en-US" dirty="0"/>
              <a:t>파일 또는 다수의 </a:t>
            </a:r>
            <a:r>
              <a:rPr lang="en-US" altLang="ko-KR" dirty="0"/>
              <a:t>class </a:t>
            </a:r>
            <a:r>
              <a:rPr lang="ko-KR" altLang="en-US" dirty="0"/>
              <a:t>파일로 구성</a:t>
            </a:r>
            <a:endParaRPr lang="en-US" altLang="ko-KR" dirty="0"/>
          </a:p>
          <a:p>
            <a:pPr lvl="2"/>
            <a:r>
              <a:rPr lang="ko-KR" altLang="en-US" dirty="0"/>
              <a:t>여러 폴더에 걸쳐 다수의 클래스 파일로 구성된 경우 </a:t>
            </a:r>
            <a:r>
              <a:rPr lang="en-US" altLang="ko-KR" dirty="0"/>
              <a:t>: jar </a:t>
            </a:r>
            <a:r>
              <a:rPr lang="ko-KR" altLang="en-US" dirty="0"/>
              <a:t>압축</a:t>
            </a:r>
            <a:r>
              <a:rPr lang="en-US" altLang="ko-KR" dirty="0"/>
              <a:t> </a:t>
            </a:r>
            <a:r>
              <a:rPr lang="ko-KR" altLang="en-US" dirty="0"/>
              <a:t>파일로 배포</a:t>
            </a:r>
            <a:endParaRPr lang="en-US" altLang="ko-KR" dirty="0"/>
          </a:p>
          <a:p>
            <a:pPr lvl="1"/>
            <a:r>
              <a:rPr lang="ko-KR" altLang="en-US" dirty="0"/>
              <a:t>자바 응용프로그램의 실행은 </a:t>
            </a:r>
            <a:r>
              <a:rPr lang="en-US" altLang="ko-KR" dirty="0"/>
              <a:t>main() </a:t>
            </a:r>
            <a:r>
              <a:rPr lang="ko-KR" altLang="en-US" dirty="0" err="1"/>
              <a:t>메소드에서</a:t>
            </a:r>
            <a:r>
              <a:rPr lang="ko-KR" altLang="en-US" dirty="0"/>
              <a:t> 시작</a:t>
            </a:r>
            <a:endParaRPr lang="en-US" altLang="ko-KR" dirty="0"/>
          </a:p>
          <a:p>
            <a:pPr lvl="2"/>
            <a:r>
              <a:rPr lang="ko-KR" altLang="en-US" dirty="0"/>
              <a:t>하나의 클래스 파일에 두 개 이상의 </a:t>
            </a:r>
            <a:r>
              <a:rPr lang="en-US" altLang="ko-KR" dirty="0"/>
              <a:t>main() </a:t>
            </a:r>
            <a:r>
              <a:rPr lang="ko-KR" altLang="en-US" dirty="0" err="1"/>
              <a:t>메소드가</a:t>
            </a:r>
            <a:r>
              <a:rPr lang="ko-KR" altLang="en-US" dirty="0"/>
              <a:t> 있을 수 없음</a:t>
            </a:r>
            <a:endParaRPr lang="en-US" altLang="ko-KR" dirty="0"/>
          </a:p>
          <a:p>
            <a:pPr lvl="3"/>
            <a:r>
              <a:rPr lang="ko-KR" altLang="en-US" dirty="0"/>
              <a:t>각 클래스 파일이 </a:t>
            </a:r>
            <a:r>
              <a:rPr lang="en-US" altLang="ko-KR" dirty="0"/>
              <a:t>main() </a:t>
            </a:r>
            <a:r>
              <a:rPr lang="ko-KR" altLang="en-US" dirty="0" err="1"/>
              <a:t>메소드를</a:t>
            </a:r>
            <a:r>
              <a:rPr lang="ko-KR" altLang="en-US" dirty="0"/>
              <a:t> 포함하는 것은 상관없음</a:t>
            </a:r>
            <a:endParaRPr lang="en-US" altLang="ko-KR" dirty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서로 관련 있는 여러 클래스를 패키지로 묶어 관리</a:t>
            </a:r>
            <a:endParaRPr lang="en-US" altLang="ko-KR" dirty="0"/>
          </a:p>
          <a:p>
            <a:pPr lvl="1"/>
            <a:r>
              <a:rPr lang="ko-KR" altLang="en-US" dirty="0"/>
              <a:t>패키지는 폴더 개념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java.lang.System</a:t>
            </a:r>
            <a:r>
              <a:rPr lang="ko-KR" altLang="en-US" dirty="0"/>
              <a:t>은 </a:t>
            </a:r>
            <a:r>
              <a:rPr lang="en-US" altLang="ko-KR" dirty="0"/>
              <a:t>java\</a:t>
            </a:r>
            <a:r>
              <a:rPr lang="en-US" altLang="ko-KR" dirty="0" err="1"/>
              <a:t>lang</a:t>
            </a:r>
            <a:r>
              <a:rPr lang="en-US" altLang="ko-KR" dirty="0"/>
              <a:t> </a:t>
            </a:r>
            <a:r>
              <a:rPr lang="ko-KR" altLang="en-US" dirty="0"/>
              <a:t>디렉터리의 </a:t>
            </a:r>
            <a:r>
              <a:rPr lang="en-US" altLang="ko-KR" dirty="0" err="1"/>
              <a:t>System.class</a:t>
            </a:r>
            <a:r>
              <a:rPr lang="ko-KR" altLang="en-US" dirty="0"/>
              <a:t> 파일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멀티스레드</a:t>
            </a:r>
            <a:endParaRPr lang="en-US" altLang="ko-KR" dirty="0"/>
          </a:p>
          <a:p>
            <a:pPr lvl="1"/>
            <a:r>
              <a:rPr lang="ko-KR" altLang="en-US" dirty="0"/>
              <a:t>여러 </a:t>
            </a:r>
            <a:r>
              <a:rPr lang="ko-KR" altLang="en-US" dirty="0" err="1"/>
              <a:t>스레드의</a:t>
            </a:r>
            <a:r>
              <a:rPr lang="ko-KR" altLang="en-US" dirty="0"/>
              <a:t> 동시 수행 환경 지원</a:t>
            </a:r>
            <a:endParaRPr lang="en-US" altLang="ko-KR" dirty="0"/>
          </a:p>
          <a:p>
            <a:pPr lvl="2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/>
              <a:t>C/C++ </a:t>
            </a:r>
            <a:r>
              <a:rPr lang="ko-KR" altLang="en-US" dirty="0"/>
              <a:t>프로그램은 </a:t>
            </a:r>
            <a:r>
              <a:rPr lang="ko-KR" altLang="en-US" dirty="0" err="1"/>
              <a:t>멀티스레드를</a:t>
            </a:r>
            <a:r>
              <a:rPr lang="ko-KR" altLang="en-US" dirty="0"/>
              <a:t> 위해 운영체제 </a:t>
            </a:r>
            <a:r>
              <a:rPr lang="en-US" altLang="ko-KR" dirty="0"/>
              <a:t>API</a:t>
            </a:r>
            <a:r>
              <a:rPr lang="ko-KR" altLang="en-US" dirty="0"/>
              <a:t>를 호출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 언어는 메모리 할당 기능은 있어도 메모리 반환 기능 없음</a:t>
            </a:r>
            <a:endParaRPr lang="en-US" altLang="ko-KR" dirty="0"/>
          </a:p>
          <a:p>
            <a:pPr lvl="2"/>
            <a:r>
              <a:rPr lang="ko-KR" altLang="en-US" dirty="0"/>
              <a:t>사용하지 않는 메모리는 자바 가상 기계에 의해 자동 반환 </a:t>
            </a:r>
            <a:r>
              <a:rPr lang="en-US" altLang="ko-KR" dirty="0"/>
              <a:t>– </a:t>
            </a:r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24E29D1-EAF8-4AFD-92E6-6F0F1A358AE1}"/>
                  </a:ext>
                </a:extLst>
              </p14:cNvPr>
              <p14:cNvContentPartPr/>
              <p14:nvPr/>
            </p14:nvContentPartPr>
            <p14:xfrm>
              <a:off x="3281051" y="2708968"/>
              <a:ext cx="2000880" cy="615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24E29D1-EAF8-4AFD-92E6-6F0F1A358A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2053" y="2690968"/>
                <a:ext cx="2018517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BA22DD6-6772-4C51-88C5-E1B76819D2ED}"/>
                  </a:ext>
                </a:extLst>
              </p14:cNvPr>
              <p14:cNvContentPartPr/>
              <p14:nvPr/>
            </p14:nvContentPartPr>
            <p14:xfrm>
              <a:off x="5533391" y="2520508"/>
              <a:ext cx="1016280" cy="26262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BA22DD6-6772-4C51-88C5-E1B76819D2E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4391" y="2502520"/>
                <a:ext cx="1033920" cy="298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909CA26-F5B0-482F-8490-0B066AC3E9E3}"/>
                  </a:ext>
                </a:extLst>
              </p14:cNvPr>
              <p14:cNvContentPartPr/>
              <p14:nvPr/>
            </p14:nvContentPartPr>
            <p14:xfrm>
              <a:off x="2393471" y="5990368"/>
              <a:ext cx="1322640" cy="4752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909CA26-F5B0-482F-8490-0B066AC3E9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84471" y="5972503"/>
                <a:ext cx="1340280" cy="82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76069B6-5031-4A1A-849A-3C6CD1C4294D}"/>
                  </a:ext>
                </a:extLst>
              </p14:cNvPr>
              <p14:cNvContentPartPr/>
              <p14:nvPr/>
            </p14:nvContentPartPr>
            <p14:xfrm>
              <a:off x="4578671" y="6001168"/>
              <a:ext cx="1736820" cy="500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76069B6-5031-4A1A-849A-3C6CD1C429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69672" y="5983297"/>
                <a:ext cx="1754458" cy="85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8C121A9-28CF-4F68-A753-334F9A22AC2A}"/>
                  </a:ext>
                </a:extLst>
              </p14:cNvPr>
              <p14:cNvContentPartPr/>
              <p14:nvPr/>
            </p14:nvContentPartPr>
            <p14:xfrm>
              <a:off x="6057731" y="6286468"/>
              <a:ext cx="1049940" cy="3240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8C121A9-28CF-4F68-A753-334F9A22AC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8733" y="6268468"/>
                <a:ext cx="1067577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9F95C9E-C5B6-469B-872D-75A968D06C0B}"/>
                  </a:ext>
                </a:extLst>
              </p14:cNvPr>
              <p14:cNvContentPartPr/>
              <p14:nvPr/>
            </p14:nvContentPartPr>
            <p14:xfrm>
              <a:off x="5182751" y="6104308"/>
              <a:ext cx="641880" cy="16884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9F95C9E-C5B6-469B-872D-75A968D06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3751" y="6086308"/>
                <a:ext cx="6595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BE1FD898-E033-42B7-AECD-9C413D97CB2C}"/>
                  </a:ext>
                </a:extLst>
              </p14:cNvPr>
              <p14:cNvContentPartPr/>
              <p14:nvPr/>
            </p14:nvContentPartPr>
            <p14:xfrm>
              <a:off x="463871" y="5506528"/>
              <a:ext cx="567180" cy="37620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BE1FD898-E033-42B7-AECD-9C413D97CB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9552" y="5502208"/>
                <a:ext cx="575817" cy="3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실시간 응용프로그램에 부적합</a:t>
            </a:r>
            <a:endParaRPr lang="en-US" altLang="ko-KR" dirty="0"/>
          </a:p>
          <a:p>
            <a:pPr lvl="1"/>
            <a:r>
              <a:rPr lang="ko-KR" altLang="en-US" dirty="0"/>
              <a:t>실행 도중 예측할 수 없는 시점에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실행 때문</a:t>
            </a:r>
            <a:endParaRPr lang="en-US" altLang="ko-KR" dirty="0"/>
          </a:p>
          <a:p>
            <a:pPr lvl="2"/>
            <a:r>
              <a:rPr lang="ko-KR" altLang="en-US" dirty="0"/>
              <a:t>응용프로그램의 일시적 중단 발생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 프로그램은 안전</a:t>
            </a:r>
            <a:endParaRPr lang="en-US" altLang="ko-KR" dirty="0"/>
          </a:p>
          <a:p>
            <a:pPr lvl="1"/>
            <a:r>
              <a:rPr lang="ko-KR" altLang="en-US" dirty="0"/>
              <a:t>타입 체크 엄격</a:t>
            </a:r>
            <a:endParaRPr lang="en-US" altLang="ko-KR" dirty="0"/>
          </a:p>
          <a:p>
            <a:pPr lvl="1"/>
            <a:r>
              <a:rPr lang="ko-KR" altLang="en-US" dirty="0"/>
              <a:t>물리적 주소를 사용하는 포인터 개념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작성 쉬움</a:t>
            </a:r>
            <a:endParaRPr lang="en-US" altLang="ko-KR" dirty="0"/>
          </a:p>
          <a:p>
            <a:pPr lvl="1"/>
            <a:r>
              <a:rPr lang="ko-KR" altLang="en-US" dirty="0"/>
              <a:t>포인터 개념이 없음</a:t>
            </a:r>
            <a:endParaRPr lang="en-US" altLang="ko-KR" dirty="0"/>
          </a:p>
          <a:p>
            <a:pPr lvl="1"/>
            <a:r>
              <a:rPr lang="ko-KR" altLang="en-US" dirty="0"/>
              <a:t>동적 메모리 반환 하지 않음</a:t>
            </a:r>
            <a:endParaRPr lang="en-US" altLang="ko-KR" dirty="0"/>
          </a:p>
          <a:p>
            <a:pPr lvl="1"/>
            <a:r>
              <a:rPr lang="ko-KR" altLang="en-US" dirty="0"/>
              <a:t>다양한 라이브러리 지원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속도 개선을 위한 </a:t>
            </a:r>
            <a:r>
              <a:rPr lang="en-US" altLang="ko-KR" dirty="0"/>
              <a:t>JIT </a:t>
            </a:r>
            <a:r>
              <a:rPr lang="ko-KR" altLang="en-US" dirty="0"/>
              <a:t>컴파일러 사용</a:t>
            </a:r>
            <a:endParaRPr lang="en-US" altLang="ko-KR" dirty="0"/>
          </a:p>
          <a:p>
            <a:pPr lvl="1"/>
            <a:r>
              <a:rPr lang="ko-KR" altLang="en-US" dirty="0"/>
              <a:t>자바는 바이트 코드를 인터프리터 방식으로 실행</a:t>
            </a:r>
            <a:endParaRPr lang="en-US" altLang="ko-KR" dirty="0"/>
          </a:p>
          <a:p>
            <a:pPr lvl="2"/>
            <a:r>
              <a:rPr lang="ko-KR" altLang="en-US" dirty="0"/>
              <a:t>기계어가 실행되는 것보다 느림</a:t>
            </a:r>
            <a:endParaRPr lang="en-US" altLang="ko-KR" dirty="0"/>
          </a:p>
          <a:p>
            <a:pPr lvl="1"/>
            <a:r>
              <a:rPr lang="en-US" altLang="ko-KR" dirty="0"/>
              <a:t>JIT </a:t>
            </a:r>
            <a:r>
              <a:rPr lang="ko-KR" altLang="en-US" dirty="0"/>
              <a:t>컴파일 기법으로 실행 속도 개선</a:t>
            </a:r>
            <a:endParaRPr lang="en-US" altLang="ko-KR" dirty="0"/>
          </a:p>
          <a:p>
            <a:pPr lvl="2"/>
            <a:r>
              <a:rPr lang="en-US" altLang="ko-KR" dirty="0"/>
              <a:t>JIT </a:t>
            </a:r>
            <a:r>
              <a:rPr lang="ko-KR" altLang="en-US" dirty="0"/>
              <a:t>컴파일 </a:t>
            </a:r>
            <a:r>
              <a:rPr lang="en-US" altLang="ko-KR" dirty="0"/>
              <a:t>- </a:t>
            </a:r>
            <a:r>
              <a:rPr lang="ko-KR" altLang="en-US" dirty="0"/>
              <a:t>실행 중에 바이트 코드를 기계어 코드로 </a:t>
            </a:r>
            <a:r>
              <a:rPr lang="ko-KR" altLang="en-US" dirty="0" err="1"/>
              <a:t>컴파일하여</a:t>
            </a:r>
            <a:r>
              <a:rPr lang="ko-KR" altLang="en-US" dirty="0"/>
              <a:t> 기계어를 실행하는 기법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6446DD5-EC4A-4032-841D-7734469A625D}"/>
                  </a:ext>
                </a:extLst>
              </p14:cNvPr>
              <p14:cNvContentPartPr/>
              <p14:nvPr/>
            </p14:nvContentPartPr>
            <p14:xfrm>
              <a:off x="940691" y="1262308"/>
              <a:ext cx="3094200" cy="3924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6446DD5-EC4A-4032-841D-7734469A62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6371" y="1257988"/>
                <a:ext cx="31028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1FD62AF-B742-4765-A681-59F69D9A6E59}"/>
                  </a:ext>
                </a:extLst>
              </p14:cNvPr>
              <p14:cNvContentPartPr/>
              <p14:nvPr/>
            </p14:nvContentPartPr>
            <p14:xfrm>
              <a:off x="994331" y="1263568"/>
              <a:ext cx="3027780" cy="38412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1FD62AF-B742-4765-A681-59F69D9A6E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333" y="1245568"/>
                <a:ext cx="3045417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D2679C47-BF29-4F6D-A172-CF922D3760CC}"/>
                  </a:ext>
                </a:extLst>
              </p14:cNvPr>
              <p14:cNvContentPartPr/>
              <p14:nvPr/>
            </p14:nvContentPartPr>
            <p14:xfrm>
              <a:off x="2144711" y="1794568"/>
              <a:ext cx="1777680" cy="1029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D2679C47-BF29-4F6D-A172-CF922D3760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5713" y="1776568"/>
                <a:ext cx="1795316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4B5A43B6-4FC6-45BF-96D4-A2ED354780EB}"/>
                  </a:ext>
                </a:extLst>
              </p14:cNvPr>
              <p14:cNvContentPartPr/>
              <p14:nvPr/>
            </p14:nvContentPartPr>
            <p14:xfrm>
              <a:off x="3938771" y="1612948"/>
              <a:ext cx="1285560" cy="2570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4B5A43B6-4FC6-45BF-96D4-A2ED354780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9774" y="1594973"/>
                <a:ext cx="1303195" cy="292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E43A3FB-BB2D-4B59-94B0-ED10E2FD45D4}"/>
                  </a:ext>
                </a:extLst>
              </p14:cNvPr>
              <p14:cNvContentPartPr/>
              <p14:nvPr/>
            </p14:nvContentPartPr>
            <p14:xfrm>
              <a:off x="3940211" y="1613488"/>
              <a:ext cx="390600" cy="2363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E43A3FB-BB2D-4B59-94B0-ED10E2FD45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31211" y="1595502"/>
                <a:ext cx="408240" cy="271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B229A22B-B65E-4072-95DA-43B4221BCAF7}"/>
                  </a:ext>
                </a:extLst>
              </p14:cNvPr>
              <p14:cNvContentPartPr/>
              <p14:nvPr/>
            </p14:nvContentPartPr>
            <p14:xfrm>
              <a:off x="4007171" y="1599448"/>
              <a:ext cx="1156860" cy="290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B229A22B-B65E-4072-95DA-43B4221BCA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8175" y="1581448"/>
                <a:ext cx="1174492" cy="3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26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ko-KR" altLang="en-US" dirty="0"/>
              <a:t>프로그램 작성 언어</a:t>
            </a:r>
            <a:endParaRPr lang="en-US" altLang="ko-KR" dirty="0"/>
          </a:p>
          <a:p>
            <a:pPr lvl="1"/>
            <a:r>
              <a:rPr lang="ko-KR" altLang="en-US" dirty="0"/>
              <a:t>기계어</a:t>
            </a:r>
            <a:r>
              <a:rPr lang="en-US" altLang="ko-KR" dirty="0"/>
              <a:t>(machine language)</a:t>
            </a:r>
          </a:p>
          <a:p>
            <a:pPr lvl="2"/>
            <a:r>
              <a:rPr lang="en-US" altLang="ko-KR" dirty="0"/>
              <a:t>0,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이진수로 구성된 언어</a:t>
            </a:r>
            <a:endParaRPr lang="en-US" altLang="ko-KR" dirty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/>
              <a:t>CPU</a:t>
            </a:r>
            <a:r>
              <a:rPr lang="ko-KR" altLang="en-US" dirty="0"/>
              <a:t>는 기계어만 이해하고 처리가능</a:t>
            </a:r>
            <a:endParaRPr lang="en-US" altLang="ko-KR" dirty="0"/>
          </a:p>
          <a:p>
            <a:pPr lvl="1"/>
            <a:r>
              <a:rPr lang="ko-KR" altLang="en-US" dirty="0"/>
              <a:t>어셈블리어</a:t>
            </a:r>
            <a:endParaRPr lang="en-US" altLang="ko-KR" dirty="0"/>
          </a:p>
          <a:p>
            <a:pPr lvl="2"/>
            <a:r>
              <a:rPr lang="ko-KR" altLang="en-US" dirty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같은 표현하기 쉬운 상징적인 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언어</a:t>
            </a:r>
            <a:endParaRPr lang="en-US" altLang="ko-KR" dirty="0"/>
          </a:p>
          <a:p>
            <a:pPr lvl="1"/>
            <a:r>
              <a:rPr lang="ko-KR" altLang="en-US" dirty="0"/>
              <a:t>고급언어</a:t>
            </a:r>
            <a:endParaRPr lang="en-US" altLang="ko-KR" dirty="0"/>
          </a:p>
          <a:p>
            <a:pPr lvl="2"/>
            <a:r>
              <a:rPr lang="ko-KR" altLang="en-US" dirty="0"/>
              <a:t>사람이 이해하기 쉽고</a:t>
            </a:r>
            <a:r>
              <a:rPr lang="en-US" altLang="ko-KR" dirty="0"/>
              <a:t>,</a:t>
            </a:r>
            <a:r>
              <a:rPr lang="ko-KR" altLang="en-US" dirty="0"/>
              <a:t> 복잡한 작업</a:t>
            </a:r>
            <a:r>
              <a:rPr lang="en-US" altLang="ko-KR" dirty="0"/>
              <a:t>,</a:t>
            </a:r>
            <a:r>
              <a:rPr lang="ko-KR" altLang="en-US" dirty="0"/>
              <a:t> 자료 구조</a:t>
            </a:r>
            <a:r>
              <a:rPr lang="en-US" altLang="ko-KR" dirty="0"/>
              <a:t>,</a:t>
            </a:r>
            <a:r>
              <a:rPr lang="ko-KR" altLang="en-US" dirty="0"/>
              <a:t>알고리즘을 표현하기 위해 고안된 언어</a:t>
            </a:r>
            <a:endParaRPr lang="en-US" altLang="ko-KR" dirty="0"/>
          </a:p>
          <a:p>
            <a:pPr lvl="2"/>
            <a:r>
              <a:rPr lang="en-US" altLang="ko-KR" dirty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언어로 나눌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54" y="2691266"/>
            <a:ext cx="1744997" cy="143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Arial" pitchFamily="34" charset="0"/>
              </a:rPr>
              <a:t>프로그래밍과 컴파일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ko-KR" altLang="en-US" dirty="0"/>
              <a:t>소스 </a:t>
            </a:r>
            <a:r>
              <a:rPr lang="en-US" altLang="ko-KR" dirty="0"/>
              <a:t>: </a:t>
            </a:r>
            <a:r>
              <a:rPr lang="ko-KR" altLang="en-US" dirty="0"/>
              <a:t>프로그래밍 언어로 작성된 텍스트 파일</a:t>
            </a:r>
            <a:endParaRPr lang="en-US" altLang="ko-KR" dirty="0"/>
          </a:p>
          <a:p>
            <a:pPr lvl="1"/>
            <a:r>
              <a:rPr lang="ko-KR" altLang="en-US" dirty="0"/>
              <a:t>컴파일 </a:t>
            </a:r>
            <a:r>
              <a:rPr lang="en-US" altLang="ko-KR" dirty="0"/>
              <a:t>: </a:t>
            </a:r>
            <a:r>
              <a:rPr lang="ko-KR" altLang="en-US" dirty="0"/>
              <a:t>소스 파일을 컴퓨터가 이해할 수 있는 기계어로 만드는 과정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: </a:t>
            </a:r>
            <a:r>
              <a:rPr lang="en-US" altLang="ko-KR" b="1" dirty="0"/>
              <a:t>.java </a:t>
            </a:r>
            <a:r>
              <a:rPr lang="en-US" altLang="ko-KR" dirty="0"/>
              <a:t>-&gt; </a:t>
            </a:r>
            <a:r>
              <a:rPr lang="en-US" altLang="ko-KR" b="1" dirty="0"/>
              <a:t>.class</a:t>
            </a:r>
          </a:p>
          <a:p>
            <a:pPr lvl="2"/>
            <a:r>
              <a:rPr lang="en-US" altLang="ko-KR" dirty="0"/>
              <a:t>C : </a:t>
            </a:r>
            <a:r>
              <a:rPr lang="en-US" altLang="ko-KR" b="1" dirty="0"/>
              <a:t>.c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-</a:t>
            </a:r>
            <a:r>
              <a:rPr lang="en-US" altLang="ko-KR" dirty="0"/>
              <a:t>&gt; </a:t>
            </a:r>
            <a:r>
              <a:rPr lang="en-US" altLang="ko-KR" b="1" dirty="0"/>
              <a:t>.exe</a:t>
            </a:r>
          </a:p>
          <a:p>
            <a:pPr lvl="2"/>
            <a:r>
              <a:rPr lang="en-US" altLang="ko-KR" dirty="0"/>
              <a:t>C++ :</a:t>
            </a:r>
            <a:r>
              <a:rPr lang="en-US" altLang="ko-KR" b="1" dirty="0"/>
              <a:t> .</a:t>
            </a:r>
            <a:r>
              <a:rPr lang="en-US" altLang="ko-KR" b="1" dirty="0" err="1"/>
              <a:t>cpp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</a:t>
            </a:r>
            <a:r>
              <a:rPr lang="en-US" altLang="ko-KR" b="1" dirty="0" err="1"/>
              <a:t>obj</a:t>
            </a:r>
            <a:r>
              <a:rPr lang="en-US" altLang="ko-KR" b="1" dirty="0"/>
              <a:t> </a:t>
            </a:r>
            <a:r>
              <a:rPr lang="en-US" altLang="ko-KR" dirty="0"/>
              <a:t>-&gt; </a:t>
            </a:r>
            <a:r>
              <a:rPr lang="en-US" altLang="ko-KR" b="1" dirty="0"/>
              <a:t>.exe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735747" y="4887408"/>
            <a:ext cx="210248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if 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&gt;0) {</a:t>
            </a:r>
          </a:p>
          <a:p>
            <a:pPr lvl="1"/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*10;</a:t>
            </a:r>
          </a:p>
          <a:p>
            <a:r>
              <a:rPr lang="en-US" altLang="ko-KR" sz="1600" dirty="0"/>
              <a:t>}</a:t>
            </a:r>
          </a:p>
          <a:p>
            <a:r>
              <a:rPr lang="en-US" altLang="ko-KR" sz="1600" dirty="0" err="1"/>
              <a:t>i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– j;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);</a:t>
            </a:r>
          </a:p>
        </p:txBody>
      </p:sp>
      <p:sp>
        <p:nvSpPr>
          <p:cNvPr id="14" name="타원 13"/>
          <p:cNvSpPr/>
          <p:nvPr/>
        </p:nvSpPr>
        <p:spPr>
          <a:xfrm>
            <a:off x="3552609" y="5197444"/>
            <a:ext cx="1500198" cy="7022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컴파일러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2909667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5767187" y="4875266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0101000001000101010011110101101010100101110101010101000010001110000000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5124245" y="5399616"/>
            <a:ext cx="571504" cy="2857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956199" y="6269014"/>
            <a:ext cx="1882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소스 프로그램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99294" y="6198705"/>
            <a:ext cx="92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기계어</a:t>
            </a:r>
          </a:p>
        </p:txBody>
      </p:sp>
      <p:sp>
        <p:nvSpPr>
          <p:cNvPr id="20" name="아래쪽 화살표 19"/>
          <p:cNvSpPr/>
          <p:nvPr/>
        </p:nvSpPr>
        <p:spPr>
          <a:xfrm>
            <a:off x="1766659" y="4268750"/>
            <a:ext cx="214314" cy="5715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81039" y="33279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소스 프로그램</a:t>
            </a:r>
            <a:endParaRPr lang="en-US" altLang="ko-KR" sz="1400" dirty="0"/>
          </a:p>
          <a:p>
            <a:r>
              <a:rPr lang="ko-KR" altLang="en-US" sz="1400" dirty="0"/>
              <a:t>편집 및 개발</a:t>
            </a:r>
            <a:endParaRPr lang="en-US" altLang="ko-KR" sz="1400" dirty="0"/>
          </a:p>
        </p:txBody>
      </p:sp>
      <p:sp>
        <p:nvSpPr>
          <p:cNvPr id="27" name="위쪽 화살표 26"/>
          <p:cNvSpPr/>
          <p:nvPr/>
        </p:nvSpPr>
        <p:spPr>
          <a:xfrm>
            <a:off x="6517286" y="4125874"/>
            <a:ext cx="285752" cy="642942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58591" y="306630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프로그램</a:t>
            </a:r>
            <a:endParaRPr lang="en-US" altLang="ko-KR" sz="1400" dirty="0"/>
          </a:p>
          <a:p>
            <a:r>
              <a:rPr lang="ko-KR" altLang="en-US" sz="1400" dirty="0"/>
              <a:t> 실행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81369" y="569751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컴파일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9" y="2875326"/>
            <a:ext cx="1620920" cy="1298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1991</a:t>
            </a:r>
            <a:r>
              <a:rPr lang="ko-KR" altLang="en-US" dirty="0"/>
              <a:t>년 그린 프로젝트</a:t>
            </a:r>
            <a:r>
              <a:rPr lang="en-US" altLang="ko-KR" dirty="0"/>
              <a:t>(Green Project) </a:t>
            </a:r>
          </a:p>
          <a:p>
            <a:pPr lvl="1"/>
            <a:r>
              <a:rPr lang="ko-KR" altLang="en-US" dirty="0" err="1"/>
              <a:t>선마이크로시스템즈의</a:t>
            </a:r>
            <a:r>
              <a:rPr lang="ko-KR" altLang="en-US" dirty="0"/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제임스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고슬링</a:t>
            </a:r>
            <a:r>
              <a:rPr lang="en-US" altLang="ko-KR" dirty="0"/>
              <a:t>(James Gosling)</a:t>
            </a:r>
            <a:r>
              <a:rPr lang="ko-KR" altLang="en-US" dirty="0"/>
              <a:t>에 의해 시작</a:t>
            </a:r>
            <a:endParaRPr lang="en-US" altLang="ko-KR" dirty="0"/>
          </a:p>
          <a:p>
            <a:pPr lvl="2"/>
            <a:r>
              <a:rPr lang="ko-KR" altLang="en-US" dirty="0"/>
              <a:t>가전 제품에 들어갈 소프트웨어를 위해 개발</a:t>
            </a:r>
            <a:endParaRPr lang="en-US" altLang="ko-KR" dirty="0"/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년에 자바</a:t>
            </a:r>
            <a:r>
              <a:rPr lang="en-US" altLang="ko-KR" dirty="0"/>
              <a:t> </a:t>
            </a:r>
            <a:r>
              <a:rPr lang="ko-KR" altLang="en-US" dirty="0"/>
              <a:t>발표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플랫폼 호환성 문제 해결</a:t>
            </a:r>
            <a:endParaRPr lang="en-US" altLang="ko-KR" dirty="0"/>
          </a:p>
          <a:p>
            <a:pPr lvl="2"/>
            <a:r>
              <a:rPr lang="ko-KR" altLang="en-US" dirty="0"/>
              <a:t>기존 언어로 작성된 프로그램은 </a:t>
            </a:r>
            <a:r>
              <a:rPr lang="en-US" altLang="ko-KR" dirty="0"/>
              <a:t>PC, </a:t>
            </a:r>
            <a:r>
              <a:rPr lang="ko-KR" altLang="en-US" dirty="0"/>
              <a:t>유닉스</a:t>
            </a:r>
            <a:r>
              <a:rPr lang="en-US" altLang="ko-KR" dirty="0"/>
              <a:t>, </a:t>
            </a:r>
            <a:r>
              <a:rPr lang="ko-KR" altLang="en-US" dirty="0"/>
              <a:t>메인 프레임 등 플랫폼 간에 호환성 없음</a:t>
            </a:r>
            <a:endParaRPr lang="en-US" altLang="ko-KR" dirty="0"/>
          </a:p>
          <a:p>
            <a:pPr lvl="2"/>
            <a:r>
              <a:rPr lang="ko-KR" altLang="en-US" dirty="0"/>
              <a:t>소스를 다시 </a:t>
            </a:r>
            <a:r>
              <a:rPr lang="ko-KR" altLang="en-US" dirty="0" err="1"/>
              <a:t>컴파일하거나</a:t>
            </a:r>
            <a:r>
              <a:rPr lang="ko-KR" altLang="en-US" dirty="0"/>
              <a:t> 프로그램을 재 작성해야 하는 단점</a:t>
            </a:r>
            <a:endParaRPr lang="en-US" altLang="ko-KR" dirty="0"/>
          </a:p>
          <a:p>
            <a:pPr lvl="1"/>
            <a:r>
              <a:rPr lang="ko-KR" altLang="en-US" dirty="0"/>
              <a:t>플랫폼 독립적인 언어 개발</a:t>
            </a:r>
            <a:endParaRPr lang="en-US" altLang="ko-KR" dirty="0"/>
          </a:p>
          <a:p>
            <a:pPr lvl="2"/>
            <a:r>
              <a:rPr lang="ko-KR" altLang="en-US" dirty="0"/>
              <a:t>모든 플랫폼에서 호환성을 갖는 프로그래밍 언어 필요</a:t>
            </a:r>
            <a:endParaRPr lang="en-US" altLang="ko-KR" dirty="0"/>
          </a:p>
          <a:p>
            <a:pPr lvl="2"/>
            <a:r>
              <a:rPr lang="ko-KR" altLang="en-US" dirty="0"/>
              <a:t>네트워크</a:t>
            </a:r>
            <a:r>
              <a:rPr lang="en-US" altLang="ko-KR" dirty="0"/>
              <a:t>,</a:t>
            </a:r>
            <a:r>
              <a:rPr lang="ko-KR" altLang="en-US" dirty="0"/>
              <a:t> 특히 웹에 최적화된 프로그래밍 언어의 필요성 대두</a:t>
            </a:r>
            <a:endParaRPr lang="en-US" altLang="ko-KR" dirty="0"/>
          </a:p>
          <a:p>
            <a:pPr lvl="1"/>
            <a:r>
              <a:rPr lang="ko-KR" altLang="en-US" dirty="0"/>
              <a:t>메모리 사용량이 적고 다양한 플랫폼을 가지는 가전 제품에 적용</a:t>
            </a:r>
            <a:endParaRPr lang="en-US" altLang="ko-KR" dirty="0"/>
          </a:p>
          <a:p>
            <a:pPr lvl="2"/>
            <a:r>
              <a:rPr lang="ko-KR" altLang="en-US" dirty="0"/>
              <a:t>가전 제품 </a:t>
            </a:r>
            <a:r>
              <a:rPr lang="en-US" altLang="ko-KR" dirty="0"/>
              <a:t>: </a:t>
            </a:r>
            <a:r>
              <a:rPr lang="ko-KR" altLang="en-US" dirty="0"/>
              <a:t>작은 량의 메모리를 가지는 제어 장치</a:t>
            </a:r>
            <a:endParaRPr lang="en-US" altLang="ko-KR" dirty="0"/>
          </a:p>
          <a:p>
            <a:pPr lvl="2"/>
            <a:r>
              <a:rPr lang="ko-KR" altLang="en-US" dirty="0"/>
              <a:t>내장형 시스템 요구 충족</a:t>
            </a:r>
            <a:endParaRPr lang="en-US" altLang="ko-KR" dirty="0"/>
          </a:p>
          <a:p>
            <a:r>
              <a:rPr lang="ko-KR" altLang="en-US" dirty="0"/>
              <a:t>초기 이름 </a:t>
            </a:r>
            <a:r>
              <a:rPr lang="en-US" altLang="ko-KR" dirty="0"/>
              <a:t>: </a:t>
            </a:r>
            <a:r>
              <a:rPr lang="ko-KR" altLang="en-US" dirty="0" err="1">
                <a:solidFill>
                  <a:srgbClr val="00B0F0"/>
                </a:solidFill>
              </a:rPr>
              <a:t>오크</a:t>
            </a:r>
            <a:r>
              <a:rPr lang="en-US" altLang="ko-KR" dirty="0">
                <a:solidFill>
                  <a:srgbClr val="00B0F0"/>
                </a:solidFill>
              </a:rPr>
              <a:t>(OAK)</a:t>
            </a:r>
          </a:p>
          <a:p>
            <a:pPr lvl="1"/>
            <a:r>
              <a:rPr lang="ko-KR" altLang="en-US" dirty="0"/>
              <a:t>인터넷과 웹의 엄청난 발전에 힘입어 퍼지게 됨</a:t>
            </a:r>
            <a:endParaRPr lang="en-US" altLang="ko-KR" dirty="0"/>
          </a:p>
          <a:p>
            <a:pPr lvl="1"/>
            <a:r>
              <a:rPr lang="ko-KR" altLang="en-US" dirty="0"/>
              <a:t>웹 브라우저 </a:t>
            </a:r>
            <a:r>
              <a:rPr lang="en-US" altLang="ko-KR" dirty="0"/>
              <a:t>Netscape</a:t>
            </a:r>
            <a:r>
              <a:rPr lang="ko-KR" altLang="en-US" dirty="0"/>
              <a:t>에서 실행</a:t>
            </a:r>
            <a:endParaRPr lang="en-US" altLang="ko-KR" dirty="0"/>
          </a:p>
          <a:p>
            <a:r>
              <a:rPr lang="en-US" altLang="ko-KR" dirty="0"/>
              <a:t>2009</a:t>
            </a:r>
            <a:r>
              <a:rPr lang="ko-KR" altLang="en-US" dirty="0"/>
              <a:t>년에 </a:t>
            </a:r>
            <a:r>
              <a:rPr lang="ko-KR" altLang="en-US" dirty="0" err="1"/>
              <a:t>선마이크로시스템즈를</a:t>
            </a:r>
            <a:r>
              <a:rPr lang="ko-KR" altLang="en-US" dirty="0"/>
              <a:t> </a:t>
            </a:r>
            <a:r>
              <a:rPr lang="ko-KR" altLang="en-US" dirty="0" err="1"/>
              <a:t>오라클이</a:t>
            </a:r>
            <a:r>
              <a:rPr lang="ko-KR" altLang="en-US" dirty="0"/>
              <a:t> 인수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43" y="1665074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74" y="3902029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37" y="3886647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cs typeface="Arial" pitchFamily="34" charset="0"/>
              </a:rPr>
              <a:t>기존 언어의 플랫폼 종속성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28662" y="514351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Intel</a:t>
            </a:r>
            <a:r>
              <a:rPr lang="ko-KR" altLang="en-US" sz="1400" dirty="0"/>
              <a:t>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071802" y="542926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3500430" y="2143116"/>
            <a:ext cx="1431610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C/C++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응용 프로그램</a:t>
            </a:r>
          </a:p>
        </p:txBody>
      </p:sp>
      <p:cxnSp>
        <p:nvCxnSpPr>
          <p:cNvPr id="11" name="직선 화살표 연결선 10"/>
          <p:cNvCxnSpPr>
            <a:endCxn id="10" idx="2"/>
          </p:cNvCxnSpPr>
          <p:nvPr/>
        </p:nvCxnSpPr>
        <p:spPr>
          <a:xfrm>
            <a:off x="2214546" y="2428868"/>
            <a:ext cx="128588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자유형 11"/>
          <p:cNvSpPr/>
          <p:nvPr/>
        </p:nvSpPr>
        <p:spPr>
          <a:xfrm>
            <a:off x="1960465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3849897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4025238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96607" y="321468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35601" y="34222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38110" y="31749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71670" y="1571612"/>
            <a:ext cx="1785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</a:t>
            </a:r>
            <a:r>
              <a:rPr lang="en-US" altLang="ko-KR" sz="1400" dirty="0"/>
              <a:t> CPU</a:t>
            </a:r>
            <a:r>
              <a:rPr lang="ko-KR" altLang="en-US" sz="1400" dirty="0"/>
              <a:t>를 가진</a:t>
            </a:r>
            <a:endParaRPr lang="en-US" altLang="ko-KR" sz="1400" dirty="0"/>
          </a:p>
          <a:p>
            <a:r>
              <a:rPr lang="ko-KR" altLang="en-US" sz="1400" dirty="0" err="1"/>
              <a:t>리눅스</a:t>
            </a:r>
            <a:r>
              <a:rPr lang="ko-KR" altLang="en-US" sz="1400" dirty="0"/>
              <a:t> 환경에서</a:t>
            </a:r>
            <a:endParaRPr lang="en-US" altLang="ko-KR" sz="1400" dirty="0"/>
          </a:p>
          <a:p>
            <a:r>
              <a:rPr lang="ko-KR" altLang="en-US" sz="1400" dirty="0"/>
              <a:t>개발</a:t>
            </a:r>
          </a:p>
        </p:txBody>
      </p:sp>
      <p:sp>
        <p:nvSpPr>
          <p:cNvPr id="23" name="곱셈 기호 22"/>
          <p:cNvSpPr/>
          <p:nvPr/>
        </p:nvSpPr>
        <p:spPr>
          <a:xfrm>
            <a:off x="4500562" y="3214686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714744" y="3357562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48717" y="151118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플랫폼 </a:t>
            </a:r>
            <a:r>
              <a:rPr lang="en-US" altLang="ko-KR" sz="1400" dirty="0">
                <a:solidFill>
                  <a:srgbClr val="0070C0"/>
                </a:solidFill>
              </a:rPr>
              <a:t>= </a:t>
            </a:r>
            <a:r>
              <a:rPr lang="ko-KR" altLang="en-US" sz="1400" dirty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>
                <a:solidFill>
                  <a:srgbClr val="0070C0"/>
                </a:solidFill>
              </a:rPr>
              <a:t>+ </a:t>
            </a:r>
            <a:r>
              <a:rPr lang="ko-KR" altLang="en-US" sz="1400" dirty="0">
                <a:solidFill>
                  <a:srgbClr val="0070C0"/>
                </a:solidFill>
              </a:rPr>
              <a:t>운영체제 플랫폼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00770" y="195181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>
                <a:solidFill>
                  <a:srgbClr val="0070C0"/>
                </a:solidFill>
              </a:rPr>
              <a:t>CPU</a:t>
            </a:r>
            <a:r>
              <a:rPr lang="ko-KR" altLang="en-US" sz="1400" dirty="0">
                <a:solidFill>
                  <a:srgbClr val="0070C0"/>
                </a:solidFill>
              </a:rPr>
              <a:t>마다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형식 다름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8345" y="4871346"/>
            <a:ext cx="24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 </a:t>
            </a:r>
            <a:r>
              <a:rPr lang="en-US" altLang="ko-KR" sz="1400" dirty="0"/>
              <a:t>Intel CPU + </a:t>
            </a:r>
            <a:r>
              <a:rPr lang="ko-KR" altLang="en-US" sz="1400" dirty="0"/>
              <a:t>윈도우 노트북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1" y="4198757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플랫폼 독립성</a:t>
            </a:r>
            <a:r>
              <a:rPr lang="en-US" altLang="ko-KR" dirty="0"/>
              <a:t>, 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WORA(Write Once Run Anywhere)</a:t>
            </a:r>
          </a:p>
          <a:p>
            <a:pPr lvl="1"/>
            <a:r>
              <a:rPr lang="ko-KR" altLang="en-US" dirty="0"/>
              <a:t>한번 작성된 코드는 </a:t>
            </a:r>
            <a:r>
              <a:rPr lang="ko-KR" altLang="en-US" dirty="0">
                <a:solidFill>
                  <a:srgbClr val="00B0F0"/>
                </a:solidFill>
              </a:rPr>
              <a:t>모든 플랫폼</a:t>
            </a:r>
            <a:r>
              <a:rPr lang="ko-KR" altLang="en-US" dirty="0"/>
              <a:t>에서 바로 </a:t>
            </a:r>
            <a:r>
              <a:rPr lang="ko-KR" altLang="en-US" dirty="0">
                <a:solidFill>
                  <a:srgbClr val="00B0F0"/>
                </a:solidFill>
              </a:rPr>
              <a:t>실행</a:t>
            </a:r>
            <a:r>
              <a:rPr lang="ko-KR" altLang="en-US" dirty="0"/>
              <a:t>되는 자바의 특징</a:t>
            </a:r>
            <a:endParaRPr lang="en-US" altLang="ko-KR" dirty="0"/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등 기존 언어가 가진 플랫폼 종속성 극복</a:t>
            </a:r>
            <a:endParaRPr lang="en-US" altLang="ko-KR" dirty="0"/>
          </a:p>
          <a:p>
            <a:pPr lvl="2"/>
            <a:r>
              <a:rPr lang="en-US" altLang="ko-KR" dirty="0"/>
              <a:t>OS, H/W</a:t>
            </a:r>
            <a:r>
              <a:rPr lang="ko-KR" altLang="en-US" dirty="0"/>
              <a:t>에 상관없이 자바 프로그램이 동일하게 실행</a:t>
            </a:r>
            <a:endParaRPr lang="en-US" altLang="ko-KR" dirty="0"/>
          </a:p>
          <a:p>
            <a:pPr lvl="1"/>
            <a:r>
              <a:rPr lang="ko-KR" altLang="en-US" dirty="0"/>
              <a:t>네트워크에 연결된 어느 클라이언트에서나 실행</a:t>
            </a:r>
            <a:endParaRPr lang="en-US" altLang="ko-KR" dirty="0"/>
          </a:p>
          <a:p>
            <a:pPr lvl="2"/>
            <a:r>
              <a:rPr lang="ko-KR" altLang="en-US" dirty="0"/>
              <a:t>웹 브라우저</a:t>
            </a:r>
            <a:r>
              <a:rPr lang="en-US" altLang="ko-KR" dirty="0"/>
              <a:t>, </a:t>
            </a:r>
            <a:r>
              <a:rPr lang="ko-KR" altLang="en-US" dirty="0"/>
              <a:t>분산 환경 지원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WORA</a:t>
            </a:r>
            <a:r>
              <a:rPr lang="ko-KR" altLang="en-US" dirty="0"/>
              <a:t>를 가능하게 하는 자바의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바이트 코드</a:t>
            </a:r>
            <a:r>
              <a:rPr lang="en-US" altLang="ko-KR" dirty="0"/>
              <a:t>(byte code)</a:t>
            </a:r>
          </a:p>
          <a:p>
            <a:pPr lvl="2"/>
            <a:r>
              <a:rPr lang="ko-KR" altLang="en-US" dirty="0"/>
              <a:t>자바 소스를 </a:t>
            </a:r>
            <a:r>
              <a:rPr lang="ko-KR" altLang="en-US" dirty="0" err="1"/>
              <a:t>컴파일한</a:t>
            </a:r>
            <a:r>
              <a:rPr lang="ko-KR" altLang="en-US" dirty="0"/>
              <a:t> 목적 코드</a:t>
            </a:r>
            <a:endParaRPr lang="en-US" altLang="ko-KR" dirty="0"/>
          </a:p>
          <a:p>
            <a:pPr lvl="2"/>
            <a:r>
              <a:rPr lang="en-US" altLang="ko-KR" dirty="0"/>
              <a:t>CPU</a:t>
            </a:r>
            <a:r>
              <a:rPr lang="ko-KR" altLang="en-US" dirty="0"/>
              <a:t>에 종속적이지 않은 중립적인 코드</a:t>
            </a:r>
            <a:endParaRPr lang="en-US" altLang="ko-KR" dirty="0"/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에 의해 해석되고 실행됨</a:t>
            </a:r>
            <a:endParaRPr lang="en-US" altLang="ko-KR" dirty="0"/>
          </a:p>
          <a:p>
            <a:pPr lvl="1"/>
            <a:r>
              <a:rPr lang="en-US" altLang="ko-KR" dirty="0"/>
              <a:t>JVM(Java Virtual Machine)</a:t>
            </a:r>
          </a:p>
          <a:p>
            <a:pPr lvl="2"/>
            <a:r>
              <a:rPr lang="ko-KR" altLang="en-US" dirty="0"/>
              <a:t>자바 바이트 코드를 실행하는 자바 </a:t>
            </a:r>
            <a:r>
              <a:rPr lang="ko-KR" altLang="en-US" dirty="0">
                <a:solidFill>
                  <a:srgbClr val="00B0F0"/>
                </a:solidFill>
              </a:rPr>
              <a:t>가상</a:t>
            </a:r>
            <a:r>
              <a:rPr lang="ko-KR" altLang="en-US" dirty="0"/>
              <a:t> 기계</a:t>
            </a:r>
            <a:r>
              <a:rPr lang="en-US" altLang="ko-KR" dirty="0"/>
              <a:t>(</a:t>
            </a:r>
            <a:r>
              <a:rPr lang="ko-KR" altLang="en-US" dirty="0"/>
              <a:t>소프트웨어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35" y="1572982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77" y="3953053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플랫폼 독립성</a:t>
            </a: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67619" y="5443297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Intel</a:t>
            </a:r>
            <a:r>
              <a:rPr lang="ko-KR" altLang="en-US" sz="1400" dirty="0"/>
              <a:t>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911762" y="589235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18" name="한쪽 모서리가 잘린 사각형 17"/>
          <p:cNvSpPr/>
          <p:nvPr/>
        </p:nvSpPr>
        <p:spPr>
          <a:xfrm>
            <a:off x="4310363" y="2143116"/>
            <a:ext cx="1368722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자바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응용 프로그램</a:t>
            </a:r>
          </a:p>
        </p:txBody>
      </p:sp>
      <p:cxnSp>
        <p:nvCxnSpPr>
          <p:cNvPr id="20" name="직선 화살표 연결선 19"/>
          <p:cNvCxnSpPr>
            <a:endCxn id="18" idx="2"/>
          </p:cNvCxnSpPr>
          <p:nvPr/>
        </p:nvCxnSpPr>
        <p:spPr>
          <a:xfrm>
            <a:off x="3810297" y="2428868"/>
            <a:ext cx="50006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2882840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772272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4947613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565417" y="3643314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79929" y="342900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23069" y="357187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6991" y="2070019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3171766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75103" y="5072074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72772" y="5488560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08821" y="49291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63631" y="533416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Intel</a:t>
            </a:r>
            <a:r>
              <a:rPr lang="ko-KR" altLang="en-US" sz="1400" dirty="0"/>
              <a:t> </a:t>
            </a:r>
            <a:r>
              <a:rPr lang="en-US" altLang="ko-KR" sz="1400" dirty="0"/>
              <a:t>CPU + </a:t>
            </a:r>
            <a:r>
              <a:rPr lang="ko-KR" altLang="en-US" sz="1400" dirty="0"/>
              <a:t>윈도우 노트북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76" y="4071943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23" y="3971725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2283</TotalTime>
  <Words>2145</Words>
  <Application>Microsoft Office PowerPoint</Application>
  <PresentationFormat>화면 슬라이드 쇼(4:3)</PresentationFormat>
  <Paragraphs>476</Paragraphs>
  <Slides>38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HY나무L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컴퓨터와 소프트웨어</vt:lpstr>
      <vt:lpstr>프로그래밍 언어</vt:lpstr>
      <vt:lpstr>프로그래밍과 컴파일</vt:lpstr>
      <vt:lpstr>자바의 태동</vt:lpstr>
      <vt:lpstr>기존 언어의 플랫폼 종속성</vt:lpstr>
      <vt:lpstr>자바의 플랫폼 독립성, WORA</vt:lpstr>
      <vt:lpstr>자바의 플랫폼 독립성</vt:lpstr>
      <vt:lpstr>자바 가상 기계와 자바 실행 환경</vt:lpstr>
      <vt:lpstr>자바 응용프로그램의 실행</vt:lpstr>
      <vt:lpstr>자바와 타언어(C/C++)의 실행 차이</vt:lpstr>
      <vt:lpstr>자바의 배포판</vt:lpstr>
      <vt:lpstr>자바와 오픈 소스</vt:lpstr>
      <vt:lpstr>Java SE 구성</vt:lpstr>
      <vt:lpstr>JDK와 JRE</vt:lpstr>
      <vt:lpstr>JDK 설치 후 디렉터리 구조</vt:lpstr>
      <vt:lpstr>나는 누구?</vt:lpstr>
      <vt:lpstr>자바 API</vt:lpstr>
      <vt:lpstr>자바 온라인 API 문서</vt:lpstr>
      <vt:lpstr>자바 프로그램 개발</vt:lpstr>
      <vt:lpstr>자바 통합 개발 환경–이클립스(Eclipse)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응용의 종류 : 데스크톱 응용프로그램</vt:lpstr>
      <vt:lpstr>자바 응용의 종류 : 애플릿 응용프로그램</vt:lpstr>
      <vt:lpstr>자바 응용의 종류 : 서블릿 응용프로그램</vt:lpstr>
      <vt:lpstr>자바 응용의 종류 : 모바일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노재학</cp:lastModifiedBy>
  <cp:revision>120</cp:revision>
  <dcterms:created xsi:type="dcterms:W3CDTF">2011-08-27T14:53:28Z</dcterms:created>
  <dcterms:modified xsi:type="dcterms:W3CDTF">2017-08-17T02:27:56Z</dcterms:modified>
</cp:coreProperties>
</file>